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7A14F1-A986-864A-2E0B-8932D0C1F2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94EC28A-78D8-690A-1AE8-D0FE9A3285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F33E5A-8C49-8EFC-2698-1DE2DB75B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AACC-CF15-4933-81AB-844DCE8C20EF}" type="datetimeFigureOut">
              <a:rPr lang="ru-RU" smtClean="0"/>
              <a:t>05.06.2024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5BBF1F-D132-15B0-4D89-1772EE6D4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8AACC1-DDF9-8051-D4AE-0D71D4ED9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5DE32-B2CD-4B10-9977-51861A7C6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083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CC6194-9A44-EDC9-BE6D-C7ECB07CC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3FBB80-CA22-0531-C0A1-831021C8D8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9CE170-4EA2-9717-19A9-B5C97456C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AACC-CF15-4933-81AB-844DCE8C20EF}" type="datetimeFigureOut">
              <a:rPr lang="ru-RU" smtClean="0"/>
              <a:t>05.06.2024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A64E47-390F-87E2-DDA1-DF800DEB2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AD0BFCD-DA66-25DF-CC86-F1A88E05B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5DE32-B2CD-4B10-9977-51861A7C6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2631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CCC737-5A15-7182-1335-4EDA96BBE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1E780B4-9EF6-DBFE-4DA4-844A8D5FC6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866C22C-D22C-C553-FFB7-244F70ACD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AACC-CF15-4933-81AB-844DCE8C20EF}" type="datetimeFigureOut">
              <a:rPr lang="ru-RU" smtClean="0"/>
              <a:t>05.06.2024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CCD787-8C02-EDA9-03E9-2A7B152DD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C58059-E4AC-E9E2-3B52-80239E0DE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5DE32-B2CD-4B10-9977-51861A7C6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278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0F3681-C149-37D5-16E2-FC3CB5034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B39CA3-0F10-7B25-C3BE-FE83D052BA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7A4D4E7-64FD-4C8C-9FD7-9F6C5772E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E6A84ED-6AB9-47C1-AD32-06FBB170D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AACC-CF15-4933-81AB-844DCE8C20EF}" type="datetimeFigureOut">
              <a:rPr lang="ru-RU" smtClean="0"/>
              <a:t>05.06.2024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9F14437-2D69-4168-CEB7-3D4A22893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A281D47-78D6-A26E-9317-49EC003E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5DE32-B2CD-4B10-9977-51861A7C6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426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FDC9A-8CD3-4AD0-F108-5538DED32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9742B34-538F-190B-63CE-2836E360CB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D3A82BA-6B4A-D68B-7CE3-A901D2FC67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B2F130E-7209-E854-F39E-90268D3A11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B84CC8A-6736-5FAC-1DA6-840FF244EC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E61B03D-63DD-FA48-B40B-5A82469D2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AACC-CF15-4933-81AB-844DCE8C20EF}" type="datetimeFigureOut">
              <a:rPr lang="ru-RU" smtClean="0"/>
              <a:t>05.06.2024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1F0F7D4-E620-8126-26D4-41BCAF8B1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BE1DE19-7656-74B9-38C4-C50320AF5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5DE32-B2CD-4B10-9977-51861A7C6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7180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8BB2D6-417B-9057-EC98-10BF62D8A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B905E40-C2EC-3591-741F-817CA1B42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AACC-CF15-4933-81AB-844DCE8C20EF}" type="datetimeFigureOut">
              <a:rPr lang="ru-RU" smtClean="0"/>
              <a:t>05.06.2024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8FE9677-8A5A-A959-58DC-D2A7A4001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F056EF3-ABAA-432F-29EB-B7E4E5636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5DE32-B2CD-4B10-9977-51861A7C6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1965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55A1865-321C-1859-83AD-DAD051FA2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AACC-CF15-4933-81AB-844DCE8C20EF}" type="datetimeFigureOut">
              <a:rPr lang="ru-RU" smtClean="0"/>
              <a:t>05.06.2024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B99CF85-74BB-83EC-E280-767FA7169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978CA9B-6D84-5BA7-CC4E-BE01309F3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5DE32-B2CD-4B10-9977-51861A7C6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998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175467-4055-1CE9-3C33-5B3BB6CAA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5B372B-2A67-819B-1F2D-FD6A50C6A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2B75033-9BBD-EB7D-796A-62EFA2344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8198C78-4F77-84E0-E6C2-657DD23E4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AACC-CF15-4933-81AB-844DCE8C20EF}" type="datetimeFigureOut">
              <a:rPr lang="ru-RU" smtClean="0"/>
              <a:t>05.06.2024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ACA17B-203B-7C3E-DD5F-3EA2B72E2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A74537A-23F9-4F69-A67B-186D6C8AC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5DE32-B2CD-4B10-9977-51861A7C6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778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ED1D77-DD09-4F19-1B7B-A45987A5F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4F484E2-83F5-8A27-70F6-CBA92AB60F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B03D580-60E0-08A3-C3D0-58AC0A3B3E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67C3914-75E2-2530-9041-56EDE81ED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AACC-CF15-4933-81AB-844DCE8C20EF}" type="datetimeFigureOut">
              <a:rPr lang="ru-RU" smtClean="0"/>
              <a:t>05.06.2024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981E599-3562-3D51-3472-06EE72A7F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1699FD7-F583-FC2F-4C7D-A6E1DB57F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5DE32-B2CD-4B10-9977-51861A7C6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935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663703-45FE-4EB3-8828-7AE2E32D4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99D3976-B40E-5F1B-510E-19D801ED07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029E9F-C2E3-A73D-3B56-ED073B937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AACC-CF15-4933-81AB-844DCE8C20EF}" type="datetimeFigureOut">
              <a:rPr lang="ru-RU" smtClean="0"/>
              <a:t>05.06.2024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E2A82C-673B-4D1F-DF52-A7876838F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AFD5AD-5721-4AA8-3C04-B0EC91618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5DE32-B2CD-4B10-9977-51861A7C6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3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6D3A7B5-421E-164D-8E0A-3CCCC5DB3E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7AD5874-56C7-3A43-EEDE-25CDC82260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DD5285-3F14-6665-99EA-DB86F0C69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AACC-CF15-4933-81AB-844DCE8C20EF}" type="datetimeFigureOut">
              <a:rPr lang="ru-RU" smtClean="0"/>
              <a:t>05.06.2024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050F03D-9FEA-238D-84DE-53C724AE5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F4A832B-F6F9-1EFD-AC97-A4DFC675E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5DE32-B2CD-4B10-9977-51861A7C6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2106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F55382-C80F-890A-F6EE-3025E4F16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C681CE6-7DB6-E24F-E93C-38BA43D00A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695C21-8B63-E4EE-F8BD-6BA629F845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47AACC-CF15-4933-81AB-844DCE8C20EF}" type="datetimeFigureOut">
              <a:rPr lang="ru-RU" smtClean="0"/>
              <a:t>05.06.2024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305F7C-132C-F78B-AEF6-C3ED32144C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60B82F-7F08-BBE7-15B2-E1316D8BEB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65DE32-B2CD-4B10-9977-51861A7C61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198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4668B93-30FD-0EED-A274-8CAD29EB27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CB5BC41-06D6-66A8-B01C-A6BC9B76E518}"/>
              </a:ext>
            </a:extLst>
          </p:cNvPr>
          <p:cNvSpPr txBox="1"/>
          <p:nvPr/>
        </p:nvSpPr>
        <p:spPr>
          <a:xfrm>
            <a:off x="3497802" y="125101"/>
            <a:ext cx="3709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ИНВЕСТИЦИОННЫЕ ПЛОЩАДКИ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2AE0EAB-A684-31FF-8F21-DF164F254E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98" y="463655"/>
            <a:ext cx="3590855" cy="251177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7EDFE2D-1DA3-EF59-B0C8-C5DE0B9F36AC}"/>
              </a:ext>
            </a:extLst>
          </p:cNvPr>
          <p:cNvSpPr txBox="1"/>
          <p:nvPr/>
        </p:nvSpPr>
        <p:spPr>
          <a:xfrm>
            <a:off x="3959439" y="521505"/>
            <a:ext cx="7753166" cy="1492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3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Земельный участок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Отрасль: рыбное хозяйство, аквакультура.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Местоположение: примерно в 1900 метров от ориентира </a:t>
            </a:r>
            <a:r>
              <a:rPr lang="ru-RU" sz="13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с.Таежка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ул.Ветеранов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22 по направлению на юг.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Кадастровый номер: 25:01:020501:1488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Площадь: 2,96 га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 разрешенного использования: рыбоводство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Подъездные пути: асфальт</a:t>
            </a:r>
            <a:endParaRPr lang="ru-RU" sz="13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45E6D79-E6DA-6E81-5523-5D58C9BC0D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584" y="3617017"/>
            <a:ext cx="3590855" cy="232277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678A557-188D-E50A-8954-C40683BB9F86}"/>
              </a:ext>
            </a:extLst>
          </p:cNvPr>
          <p:cNvSpPr txBox="1"/>
          <p:nvPr/>
        </p:nvSpPr>
        <p:spPr>
          <a:xfrm>
            <a:off x="3959440" y="3817398"/>
            <a:ext cx="7753165" cy="1492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3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Земельный участок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Отрасль: строительство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Местоположение: примерно в 708 метров от ориентира с. </a:t>
            </a:r>
            <a:r>
              <a:rPr lang="ru-RU" sz="13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Чернышевка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ул. Солнечная 29 по направлению на </a:t>
            </a:r>
            <a:r>
              <a:rPr lang="ru-RU" sz="13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юго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запад.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Кадастровый номер: 25:01:100001:3152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Площадь: 1,07 га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 разрешенного использования: среднеэтажное жилищное строительство</a:t>
            </a:r>
          </a:p>
        </p:txBody>
      </p:sp>
    </p:spTree>
    <p:extLst>
      <p:ext uri="{BB962C8B-B14F-4D97-AF65-F5344CB8AC3E}">
        <p14:creationId xmlns:p14="http://schemas.microsoft.com/office/powerpoint/2010/main" val="1122468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8F4F588-2600-84DC-D4C4-DEE56ECBF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3085585-C69B-D6F5-8AC4-2ED455179A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836" y="626485"/>
            <a:ext cx="3462828" cy="196917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B85FF5D-579B-B190-A8B6-0555EE7CD273}"/>
              </a:ext>
            </a:extLst>
          </p:cNvPr>
          <p:cNvSpPr txBox="1"/>
          <p:nvPr/>
        </p:nvSpPr>
        <p:spPr>
          <a:xfrm>
            <a:off x="3497802" y="125101"/>
            <a:ext cx="3709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ИНВЕСТИЦИОННЫЕ ПЛОЩАДКИ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1C6D5F-4532-F7C9-910B-57F109142A50}"/>
              </a:ext>
            </a:extLst>
          </p:cNvPr>
          <p:cNvSpPr txBox="1"/>
          <p:nvPr/>
        </p:nvSpPr>
        <p:spPr>
          <a:xfrm>
            <a:off x="3790765" y="690182"/>
            <a:ext cx="7936637" cy="1492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3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Земельный участок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Отрасль: строительство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Местоположение: примерно в 85 метров от ориентира </a:t>
            </a:r>
            <a:r>
              <a:rPr lang="ru-RU" sz="13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ул. Ленинская 11 по направлению на </a:t>
            </a:r>
            <a:r>
              <a:rPr lang="ru-RU" sz="13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юго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восток.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Кадастровый номер: 25:01:150001:5879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Площадь: 0,24 га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 разрешенного использования: среднеэтажное жилищное строительство.</a:t>
            </a:r>
            <a:endParaRPr lang="ru-RU" sz="13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C9F6F18-29F5-6AA0-7D07-AA7ACD587C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382" y="3428999"/>
            <a:ext cx="3462828" cy="224961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10F73C7-D15B-A914-1578-DE1276E666ED}"/>
              </a:ext>
            </a:extLst>
          </p:cNvPr>
          <p:cNvSpPr txBox="1"/>
          <p:nvPr/>
        </p:nvSpPr>
        <p:spPr>
          <a:xfrm>
            <a:off x="3882500" y="3282460"/>
            <a:ext cx="7753166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3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Земельный участок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Отрасль: Торговля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Местоположение: примерно в 70 метрах от ориентира </a:t>
            </a:r>
            <a:r>
              <a:rPr lang="ru-RU" sz="13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ул.50 лет ВЛКС 26а по направлению на юг.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Кадастровый номер: 25:01:150001:6430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Площадь: 0,34 га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 разрешенного использования: предпринимательство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Подъездные пути: асфальт</a:t>
            </a:r>
            <a:endParaRPr lang="ru-RU" sz="1300" dirty="0"/>
          </a:p>
        </p:txBody>
      </p:sp>
    </p:spTree>
    <p:extLst>
      <p:ext uri="{BB962C8B-B14F-4D97-AF65-F5344CB8AC3E}">
        <p14:creationId xmlns:p14="http://schemas.microsoft.com/office/powerpoint/2010/main" val="8265963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179</Words>
  <Application>Microsoft Office PowerPoint</Application>
  <PresentationFormat>Широкоэкранный</PresentationFormat>
  <Paragraphs>28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Вера В. Клыкова</dc:creator>
  <cp:lastModifiedBy>Вера В. Клыкова</cp:lastModifiedBy>
  <cp:revision>1</cp:revision>
  <dcterms:created xsi:type="dcterms:W3CDTF">2024-06-05T03:28:09Z</dcterms:created>
  <dcterms:modified xsi:type="dcterms:W3CDTF">2024-06-05T03:28:29Z</dcterms:modified>
</cp:coreProperties>
</file>