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CE0BD-D5FF-8B55-4EBF-9ED8796CA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A85FDC-0073-94E8-89CD-7DD870D7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BE9A3-A1AA-2A39-F17B-AA8E97AF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45B3EB-DA1E-E040-A58A-3B22E0B7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8770BA-DEEE-AF51-543F-9AFA37A6B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169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E22B2-AA9F-CE0E-ED59-3DD1AE1E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37D467-57DC-2121-6FF8-09CFB07B0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0CA8B1-41F2-8CAB-7805-17B74AD5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B23211-E364-B256-B087-06619AF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0DF3FC-2F26-5F17-F557-CAC11EE0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2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9632B-0166-F312-ABD8-F119B797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B3DC52-2413-57A7-1069-F689E68C3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AE81D9-6CEF-327F-55B1-7010664F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DAB961-2B3C-5B7E-A798-A6D5C507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100F8E-618F-1ADC-8337-CF2512E82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2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158E4-0D7E-4229-8267-2044CE82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6CD977-1C7A-9C7F-63D5-1BC3920FA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D805FF-E85B-B422-6C5A-911625D48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CAE4FF-95AC-36CF-7115-5E9247A2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29CF4D-3917-8221-05A8-C3163C83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BFAF6E-5BD3-3854-0994-70A0BFC4D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324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706E5-ADED-F216-E260-3DF21B60F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4F3C43-0673-9FC7-9159-D471DB32E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BB1821-BFFF-577A-0B6D-96878C97B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5433EA-EEC8-44D2-095D-BAD8048EC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6BD29F-FD51-36EA-D218-AEE91DFCD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409C7F-B89B-2747-0104-3AB04135E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1E74FA-EC52-8EA1-3D34-18810348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82A9C4-39FB-7C48-C901-ED692F0A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06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07C513-97BB-ADF6-251F-B7B18F4C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58DCC9-2EA3-6D54-7064-E44EA10E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EA431F-69A4-4FEE-C82F-DE941A1C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2B7509-E38C-A5D0-B0BB-0FBE8EE2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51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9ECEB0-DEF8-1414-E6FC-CB47637C1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FEA11C5-0ADD-BBFC-D9FA-DD296ED7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82A57F-A3B3-529E-A871-59C4BAEA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818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0F1AA-0296-DA92-2CA9-73AED47C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30A89C-FD8A-491B-6B54-15C635ED5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4C155A-141F-1C98-E550-2D1C57497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7F7EB76-773E-C72C-94C3-D0FA9D1B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03E444-3AA2-451F-D407-0981F268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147366-6F50-6C94-0D4A-27A1F3E89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45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B1BBC-3E2C-2AD7-4B05-C5B9B31F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137F71-62E6-3812-E129-A832D19A2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FB6044-3D4F-A1AA-9D66-DEB5BC4D4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FD8804-1918-8C76-63D6-18C53A72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554524-1327-CB45-3D06-0B66CD70D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3B6D5B-2DC1-C675-79D5-DC6FA003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7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503204-2A02-C3D0-2244-2964A7B9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856B87-B5F3-47CE-65A7-59C1CF829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017DF1-4FA8-DEA4-812A-A313FC9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C52C59-43DA-51A3-C7F3-8AECD910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9C224C-2341-CF34-32F4-1BB6E4FBE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74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EA93AE-93DB-1C7B-2C01-627C2F563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7EE60E-BEE7-BDEC-A269-D4FE23618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ABFBBC-862B-7110-1DB2-3B0A1FC3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53EB2-1C59-927E-123A-5129F6F10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81588E-473A-5CB8-413F-44874089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15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BF352-9744-A5BA-1538-6F0B202B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9B7A02-8F2A-C1F8-2130-03163ED0C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A0A721-9104-620A-E1EC-57950105FB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C01C4-6C13-4B74-A3A2-81B60AF23004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DD9429-FC56-91DA-3DC9-E26479B5F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B779F1-B890-8614-CC94-A91B5AF90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9689-8367-466D-AE7B-F91C520BF8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9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A8B73E-0330-F516-B188-30848C69C79E}"/>
              </a:ext>
            </a:extLst>
          </p:cNvPr>
          <p:cNvSpPr txBox="1"/>
          <p:nvPr/>
        </p:nvSpPr>
        <p:spPr>
          <a:xfrm>
            <a:off x="2148396" y="302710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Зона 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отдыха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и 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культуры 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«Надежда» с. Гродеково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175D21-6FE0-4F72-0FA8-E2DC68FE4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87" y="811030"/>
            <a:ext cx="4365114" cy="21642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9D653F-8F23-6453-62B9-0329507C8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087" y="3114286"/>
            <a:ext cx="4365114" cy="24650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026A07-9AD5-AA54-57D9-60D838536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202" y="815839"/>
            <a:ext cx="4214056" cy="21642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17AD5A-6799-064C-DFE6-ED23F9648835}"/>
              </a:ext>
            </a:extLst>
          </p:cNvPr>
          <p:cNvSpPr txBox="1"/>
          <p:nvPr/>
        </p:nvSpPr>
        <p:spPr>
          <a:xfrm>
            <a:off x="5009225" y="3244334"/>
            <a:ext cx="60945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нахождения: с. Гродеково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Архистрой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19.04.2024г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исполнения: 01.05.2024 - 30.06.2024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контракта -  1242424,24руб., в том числе краевой бюджет – 1230000руб., местный бюджет - 12424,24руб.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работы: планировка территории, установка качельного комплекса, теннисный стол, скамейки, установка сцены и беседки</a:t>
            </a:r>
          </a:p>
        </p:txBody>
      </p:sp>
    </p:spTree>
    <p:extLst>
      <p:ext uri="{BB962C8B-B14F-4D97-AF65-F5344CB8AC3E}">
        <p14:creationId xmlns:p14="http://schemas.microsoft.com/office/powerpoint/2010/main" val="1181211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2025-01-20T06:12:51Z</dcterms:created>
  <dcterms:modified xsi:type="dcterms:W3CDTF">2025-01-20T06:13:22Z</dcterms:modified>
</cp:coreProperties>
</file>