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9" r:id="rId2"/>
    <p:sldId id="378" r:id="rId3"/>
    <p:sldId id="380" r:id="rId4"/>
    <p:sldId id="381" r:id="rId5"/>
    <p:sldId id="38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98F00D-413C-2BEB-EA38-CA9063B7F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B5C2CF-58DC-11FF-D4B9-D65609EDE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E6756-FFD0-1048-3F02-26E873342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1027C7-1C67-266A-BC01-61CD54D21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96F8A6-7D82-6E87-D919-44FDF4619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660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7566AA-E87F-0751-D8DE-84C370570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D45B6B-0706-9959-C401-1DE8576B3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0B8FE-404F-9027-832D-1EFC42941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44A95F-40B0-CA63-30DD-5BAD7F715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65B416-7D94-CD2C-3778-E4D56A1FC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72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057EF4-5BE9-B273-569C-B1ED5B659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FE4294-83B6-5D6B-7CCE-5C270EE1D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8038D5-FF69-5AB9-872F-2B30CCCCA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4E7155-F8B1-0A3B-A725-D508E7A2B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70C554-95D6-246C-E748-377B996F5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390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557A5-90F0-7207-4638-38D55EFEE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780710-FE9F-6BE4-4726-095141B44D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53B50F3-31F5-7A65-1B7D-160B3EE87D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40E130-F273-7DE3-1E15-AA1B7098F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50C289-4AE0-81E8-6EBD-34DADA950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CC8C08-EDC9-C9EC-A8F1-B6D780CA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66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80E656-79D5-BBD1-A670-2463AC23E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2D0CCE-2EEA-BAEC-F084-2826EAC3E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63C742-F0CA-A459-4FEF-8B3A97EE62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1CCE36-03A6-A23D-493F-1C3F041871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ACDF790-F22E-B3F9-0862-57938632F0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6A2F5AA-F0E8-EA6A-6891-16FF131D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306E375-3FF7-6FF7-9860-B822662D3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B09D06-B67E-8E9D-4CF0-5796C22F4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313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2B7CD-499D-BCA8-76A2-31385C751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0444FE-080A-2CF6-7A17-D4403EA3B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223FB4-4D94-90E4-2ECD-8F779DAB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22FEF97-31D6-39C0-DBC5-2469645C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2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EA5E1E-38FD-9238-7C71-FF99607A1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DA2B4B-AE6B-FD0A-4BFB-B89ED430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C57485-0042-45B4-86D0-5D557127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79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74C18-0694-1141-93EA-152819FEF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D31BF1-56DD-8BDF-F023-424C4A7E5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51096-04CC-0409-24E0-12B053E6B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34170E-C32F-1309-C265-3AEC64457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2684F1-866E-A5E7-3D5A-EA35BF4B7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339104D-43FC-9B00-8671-6A184B124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92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AD227-80D5-2ABA-7383-A4683042A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B10051-90B6-0E46-5584-BBB63C9F7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5B14E4-E2DD-6BCD-6431-E6F268A52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EF939-D170-A902-3AAF-1EBD275A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F467A3-3AF5-4328-8C67-BA61CABB5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E7512B-A383-A14B-95F6-433DAE0D5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13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D0C942-59B8-6F40-3019-53B6BD5D8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474DC2-8404-77CE-FD81-68093AD22D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B8653F1-F990-255E-8E9A-15EF9A49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77DD85-C500-B192-464C-92AA9337E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61884C-3B88-744F-F5EA-23EA932BF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963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7721ED-E3B2-B6BC-D93E-ECEAEC2E0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536B5F-5F70-1958-61A8-7D1220F5A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5896A6-5BCE-C263-642F-8BB41A249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42F5D0-A3A6-4301-514F-C7F561006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4ED37C-F884-191A-605E-A56B38F6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8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B8171-19FA-4AD2-1427-6F4A1EEB3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203CD7-4C1F-8C06-EF78-50DB97100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A80FCF-AD23-7B1F-D4C8-17FAD5AFFD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D72C8-9AA2-4B03-80BE-A8BB58B30A85}" type="datetimeFigureOut">
              <a:rPr lang="ru-RU" smtClean="0"/>
              <a:t>18.08.2025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A58DE7-3D82-5207-5D9F-11F06318D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898FF9-69BD-2D41-573B-68925D4B4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21471-DF47-4AC4-A603-C636135B52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04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FFBE84-528E-52CA-FA34-C83885965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A431DD-2393-4A43-15E0-9EFC21C879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37" t="41447" r="24668" b="14149"/>
          <a:stretch/>
        </p:blipFill>
        <p:spPr>
          <a:xfrm>
            <a:off x="2569105" y="563085"/>
            <a:ext cx="2432808" cy="2072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24A862-EF91-6A5E-2942-D86708DC2423}"/>
              </a:ext>
            </a:extLst>
          </p:cNvPr>
          <p:cNvSpPr txBox="1"/>
          <p:nvPr/>
        </p:nvSpPr>
        <p:spPr>
          <a:xfrm>
            <a:off x="593083" y="125834"/>
            <a:ext cx="4444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Виноградовский филиал МБОУ средняя школа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4B45EC-CCCD-3A25-9E17-5AE19B63B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36" y="613079"/>
            <a:ext cx="1632363" cy="10893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B15EFE-2F2C-D4D4-693F-C57DFD93A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689" y="1815933"/>
            <a:ext cx="2153727" cy="1397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1D4CC3-B892-772D-A3AA-EEDC68CFFEB5}"/>
              </a:ext>
            </a:extLst>
          </p:cNvPr>
          <p:cNvSpPr txBox="1"/>
          <p:nvPr/>
        </p:nvSpPr>
        <p:spPr>
          <a:xfrm>
            <a:off x="147779" y="3288121"/>
            <a:ext cx="5039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спортивного зала школы с. Виноградовка,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ул.Арсеньева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Мазильников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Ф.Е.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29.05.2022г по 01.08.2022г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1523887,30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1478170,68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45716,62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демонтажные, электромонтажные, внутренняя отделка помещений, монтаж системы видеонаблюдения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11F281-E563-F488-E48A-F8304FEF5B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2316" b="6236"/>
          <a:stretch/>
        </p:blipFill>
        <p:spPr>
          <a:xfrm>
            <a:off x="6353953" y="176170"/>
            <a:ext cx="1672272" cy="19916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8026225" y="159393"/>
            <a:ext cx="41452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и очистка общественных колодцев.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8118809" y="437780"/>
            <a:ext cx="386550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Демин И.Ю.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08.07.2022г по 30.09.2022г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1191734,94 руб.(местный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8 колодцев в следующих селах: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Анучино, ул.50 лет ВЛКСМ 31;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Пухово,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ул.Беговая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ул.Школьная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39;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ул.56 км;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Садовая 7;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Смольное,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ул.Центральная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6-11;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Старогордеевка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ул.Ленинская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3A5C43-5936-307E-9F8B-8E444ABE0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7445" y="2794794"/>
            <a:ext cx="2434154" cy="16894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B1A451-B55D-5031-B5A3-69419BCEB5CC}"/>
              </a:ext>
            </a:extLst>
          </p:cNvPr>
          <p:cNvSpPr txBox="1"/>
          <p:nvPr/>
        </p:nvSpPr>
        <p:spPr>
          <a:xfrm>
            <a:off x="8472880" y="2794794"/>
            <a:ext cx="35114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Установка светофорных объектов, обустройство пешеходных переходов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DAE72B-48FF-309B-E0E7-1E667249FEFA}"/>
              </a:ext>
            </a:extLst>
          </p:cNvPr>
          <p:cNvSpPr txBox="1"/>
          <p:nvPr/>
        </p:nvSpPr>
        <p:spPr>
          <a:xfrm>
            <a:off x="8221599" y="3212983"/>
            <a:ext cx="3865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Нелюбин А.В.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27.05.2022г по 31.11.2022г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1919248,86 руб.(местный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8 колодцев в следующих селах: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 5 светофорных объектов с сопутствующими знаками</a:t>
            </a: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ул.100 лет Анучино,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ул.Банивура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5C771E-E102-E2F1-35E8-FD20FFA6B1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171" y="5061580"/>
            <a:ext cx="1766587" cy="11734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886BFB-2B35-AAE5-C337-A769D1FE4A3E}"/>
              </a:ext>
            </a:extLst>
          </p:cNvPr>
          <p:cNvSpPr txBox="1"/>
          <p:nvPr/>
        </p:nvSpPr>
        <p:spPr>
          <a:xfrm>
            <a:off x="2842522" y="4962575"/>
            <a:ext cx="35114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Многоквартирные жилые дома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E15D38-C85C-527A-AD98-33DCAF092C2A}"/>
              </a:ext>
            </a:extLst>
          </p:cNvPr>
          <p:cNvSpPr txBox="1"/>
          <p:nvPr/>
        </p:nvSpPr>
        <p:spPr>
          <a:xfrm>
            <a:off x="2778476" y="5213032"/>
            <a:ext cx="5039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помещений квартир специализированного жилого фонда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ул.Шевченко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д.35а, 35б, 35в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Мазильников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Ф.Е.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14.11.2022г по 12.12.2022г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3888627,97руб. (краевой бюджет)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7BB663-C539-05EE-B3BA-325B7E2918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94133" y="5018668"/>
            <a:ext cx="2111091" cy="1404504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42FE2673-2092-4B6B-7D24-2B700D823B90}"/>
              </a:ext>
            </a:extLst>
          </p:cNvPr>
          <p:cNvSpPr/>
          <p:nvPr/>
        </p:nvSpPr>
        <p:spPr>
          <a:xfrm>
            <a:off x="3263258" y="595938"/>
            <a:ext cx="1424246" cy="1106500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355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4B210C-E35B-A933-2456-CAB9FD5FA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D2E234-8555-C2A7-E97C-9AE57D7EF8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32" t="12334" r="15241" b="14638"/>
          <a:stretch/>
        </p:blipFill>
        <p:spPr>
          <a:xfrm>
            <a:off x="2608906" y="743315"/>
            <a:ext cx="2574015" cy="2608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FBA4BF-1FB8-9112-33A4-E2E3405A33F6}"/>
              </a:ext>
            </a:extLst>
          </p:cNvPr>
          <p:cNvSpPr txBox="1"/>
          <p:nvPr/>
        </p:nvSpPr>
        <p:spPr>
          <a:xfrm>
            <a:off x="2187429" y="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2022 году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4CF100-648A-1EF6-DA94-7DEB2ED1D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56" y="662255"/>
            <a:ext cx="2097154" cy="13973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EB9894-76E7-1EF4-98E3-3EA28B44C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6" y="2197894"/>
            <a:ext cx="2287113" cy="12861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F15A6A-B061-78B2-31D7-08D21FEB4EB7}"/>
              </a:ext>
            </a:extLst>
          </p:cNvPr>
          <p:cNvSpPr txBox="1"/>
          <p:nvPr/>
        </p:nvSpPr>
        <p:spPr>
          <a:xfrm>
            <a:off x="542749" y="270645"/>
            <a:ext cx="4444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территории МБОУ средняя школа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ул. Лазо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89056" y="3524698"/>
            <a:ext cx="50397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«Фриз БК» 04.03.2022г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29.05.2022г по 01.08.2022г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7849254,25 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общестроительные (планировка территории, отсыпка, покрытие площадки и дорожек, озеленение, ограждение территории, установка скамеек и урн), система электроснабжения (освещение территории).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2F6B167-A248-78E9-9831-2413FC4E0A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771" t="33987" r="13658" b="40799"/>
          <a:stretch/>
        </p:blipFill>
        <p:spPr>
          <a:xfrm>
            <a:off x="8459067" y="833750"/>
            <a:ext cx="2807703" cy="13641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55D535-4747-30E9-5A07-34C305BC87C4}"/>
              </a:ext>
            </a:extLst>
          </p:cNvPr>
          <p:cNvSpPr txBox="1"/>
          <p:nvPr/>
        </p:nvSpPr>
        <p:spPr>
          <a:xfrm>
            <a:off x="7063246" y="312428"/>
            <a:ext cx="50266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Спортивная  площадка для экстремальных видов спорта (скейт-парк) на территории средней школы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ул.Лазо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03423D-BDAC-9DE2-3CA1-46148A8F1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5180" y="858326"/>
            <a:ext cx="1716253" cy="128611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C6D317-C259-DA08-A053-B9BF89958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7857" y="2261977"/>
            <a:ext cx="2436296" cy="13700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129ED0-6AA5-2970-7A90-F836E051EF9A}"/>
              </a:ext>
            </a:extLst>
          </p:cNvPr>
          <p:cNvSpPr txBox="1"/>
          <p:nvPr/>
        </p:nvSpPr>
        <p:spPr>
          <a:xfrm>
            <a:off x="6006518" y="2259448"/>
            <a:ext cx="3372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«Вектор» 26.04.2022г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01.06.2022г по 14.07.2022г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1960971,60 руб., в том числе: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1902142,45 руб.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58829,15 руб.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устройство основания площадки.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F2F1A0-2343-4E47-E0FC-F7684A592F76}"/>
              </a:ext>
            </a:extLst>
          </p:cNvPr>
          <p:cNvSpPr txBox="1"/>
          <p:nvPr/>
        </p:nvSpPr>
        <p:spPr>
          <a:xfrm>
            <a:off x="5949620" y="3631978"/>
            <a:ext cx="61533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Оборудование для площадки – контракт заключен с ИП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Мишунин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М.В.  Срок исполнения с 14.06.2022г по 31.10.2022г.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3005410 руб., в том числе: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краевой бюджет – 2098764,40 руб.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906645,60 руб.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Установлено следующее оборудование – разгонка,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фанбокс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книжка, плаза, рампа,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рейл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гранд бокс,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кинковой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бокс, барьер, кикер,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мэнуал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бокс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36F5B51-0504-E3A3-EDCC-74C03CD9CB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042" y="4980367"/>
            <a:ext cx="2571083" cy="1707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6E445F5-99E5-937C-DA7B-28453B9C0417}"/>
              </a:ext>
            </a:extLst>
          </p:cNvPr>
          <p:cNvSpPr txBox="1"/>
          <p:nvPr/>
        </p:nvSpPr>
        <p:spPr>
          <a:xfrm>
            <a:off x="4114692" y="4829652"/>
            <a:ext cx="4444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контейнерных площадок для сбора ТКО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AB99DE-5357-4B5D-6F75-CEDB735DD92A}"/>
              </a:ext>
            </a:extLst>
          </p:cNvPr>
          <p:cNvSpPr txBox="1"/>
          <p:nvPr/>
        </p:nvSpPr>
        <p:spPr>
          <a:xfrm>
            <a:off x="3101732" y="5191639"/>
            <a:ext cx="46580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«Вектор»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26.06.2022г по 15.07.2022г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480124,82руб.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обустроены 8 контейнерных площадок в селах: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ул.Набережная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ул.50 лет ВЛКСМ 42;</a:t>
            </a:r>
          </a:p>
          <a:p>
            <a:pPr marL="171450" indent="-171450" algn="just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ул.Садовая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и 28;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Муравейка,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ул.Заводская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ул.Меховских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ул.Ф.Нестеренко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Пухово, перекресток Беговая - Луговая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C249A2-4B5A-A0AA-128F-D53A45B9B00E}"/>
              </a:ext>
            </a:extLst>
          </p:cNvPr>
          <p:cNvSpPr txBox="1"/>
          <p:nvPr/>
        </p:nvSpPr>
        <p:spPr>
          <a:xfrm>
            <a:off x="7759817" y="5191639"/>
            <a:ext cx="4319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контейнеры в количестве 33 штуки.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Конюшенко О.А.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20.07.2022г по 31.10.2022г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352439,89руб.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A91E907-F5D1-13DE-216C-55B2F0961DD0}"/>
              </a:ext>
            </a:extLst>
          </p:cNvPr>
          <p:cNvSpPr/>
          <p:nvPr/>
        </p:nvSpPr>
        <p:spPr>
          <a:xfrm>
            <a:off x="2813108" y="1510018"/>
            <a:ext cx="1691780" cy="1115736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827C54E-5CE1-6EBE-D6C4-6D4F7C4E27E4}"/>
              </a:ext>
            </a:extLst>
          </p:cNvPr>
          <p:cNvSpPr/>
          <p:nvPr/>
        </p:nvSpPr>
        <p:spPr>
          <a:xfrm>
            <a:off x="10004026" y="858326"/>
            <a:ext cx="1424246" cy="1201313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54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095156-C3FB-3BAB-4DD9-F4C0C942B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30D4EF-DC3E-F74D-B719-4739BC99F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67" t="47778" r="31962" b="16595"/>
          <a:stretch/>
        </p:blipFill>
        <p:spPr>
          <a:xfrm>
            <a:off x="2421141" y="446352"/>
            <a:ext cx="2281805" cy="27184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51DD7-F584-91B4-DEA2-D823826C7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79" y="446352"/>
            <a:ext cx="1766587" cy="11716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5A7DCB-89AD-D6D1-D04A-019D39D39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99" y="1737002"/>
            <a:ext cx="2186517" cy="14278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294532-B77E-26B3-91E9-82FFD7501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909" y="446352"/>
            <a:ext cx="1794172" cy="26072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74DCFD-6DD3-A905-8DA8-5AEDD3C4D279}"/>
              </a:ext>
            </a:extLst>
          </p:cNvPr>
          <p:cNvSpPr txBox="1"/>
          <p:nvPr/>
        </p:nvSpPr>
        <p:spPr>
          <a:xfrm>
            <a:off x="802808" y="75710"/>
            <a:ext cx="4444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Дом культуры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51F59A-C4BA-D357-3F62-D1901AEB9F64}"/>
              </a:ext>
            </a:extLst>
          </p:cNvPr>
          <p:cNvSpPr txBox="1"/>
          <p:nvPr/>
        </p:nvSpPr>
        <p:spPr>
          <a:xfrm>
            <a:off x="1042192" y="3180275"/>
            <a:ext cx="503970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здания Дома культуры с. Анучино,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«Стройсервис»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01.04.2022г по 30.11.2022г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16562269,50руб., в том числе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16026952,80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535316,70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ремонт системы отопления, электроснабжения, водоснабжения и водоотведения, индивидуальный тепловой пункт, архитектурные решения (демонтаж пола, деревянных лестниц, дверных блоков, отделка стен, устройство полов, подвесной потолок,  монтаж дверных блоков, установка сантехники, устройство сцены).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театральные кресла в зрительный зал.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Примф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Лес»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02.08.2022г по 31.08.2022г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1307277,98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1268059,64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39218,34 руб.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A1917E-AA20-E044-07C9-F930C7B50E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066" t="47777" r="32581" b="10021"/>
          <a:stretch/>
        </p:blipFill>
        <p:spPr>
          <a:xfrm>
            <a:off x="7163314" y="822053"/>
            <a:ext cx="2281805" cy="20905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97AF6D-8B8A-DB32-B114-DBD1F94CE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6283" y="838735"/>
            <a:ext cx="2004552" cy="1558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DDCEF8-315C-E074-C04A-941E7FF6AD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751" y="3053593"/>
            <a:ext cx="1973632" cy="28363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E0AF57-B81F-EC05-9AD6-F9A7B9C407A5}"/>
              </a:ext>
            </a:extLst>
          </p:cNvPr>
          <p:cNvSpPr txBox="1"/>
          <p:nvPr/>
        </p:nvSpPr>
        <p:spPr>
          <a:xfrm>
            <a:off x="6884751" y="184742"/>
            <a:ext cx="50525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Памятник  воинам – землякам, погибшим на фронтах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Великой Отечественной войны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7F5C37-CF7B-66AF-AD05-D3F51AE36A6B}"/>
              </a:ext>
            </a:extLst>
          </p:cNvPr>
          <p:cNvSpPr txBox="1"/>
          <p:nvPr/>
        </p:nvSpPr>
        <p:spPr>
          <a:xfrm>
            <a:off x="9080905" y="3027641"/>
            <a:ext cx="299957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 по сохранению объекта культурного наследия регионального значения </a:t>
            </a:r>
          </a:p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Анучино,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«ВСК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Технострой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10.05.2022г по 30.11.2022г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6435212,60руб., в том числе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6242156,22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193056,38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демонтаж покрытий основания, устройство покрытий из плит, покраска фасадов, устройство асфальтобетонных покрытий, дорожек и тротуаров, благоустройство и озеленение территорий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0DFB0A7-0EC4-8F96-F1EF-74A7E2463913}"/>
              </a:ext>
            </a:extLst>
          </p:cNvPr>
          <p:cNvSpPr/>
          <p:nvPr/>
        </p:nvSpPr>
        <p:spPr>
          <a:xfrm>
            <a:off x="2364116" y="579960"/>
            <a:ext cx="1424246" cy="1157041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3FE43E-5868-B06B-5B99-46B95714C7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5435" y="1867345"/>
            <a:ext cx="1438781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69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190847-37DA-DC10-E37A-63BEFEF4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418195-C7B7-4AC8-50C2-05685ED75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02" y="380936"/>
            <a:ext cx="1526727" cy="19915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E72B31-B200-E3D7-A7BE-4127EEAF2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418" y="365671"/>
            <a:ext cx="1461126" cy="20649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4AD910-3C73-754E-9E9B-992804330E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93" b="8590"/>
          <a:stretch/>
        </p:blipFill>
        <p:spPr>
          <a:xfrm>
            <a:off x="1998765" y="380936"/>
            <a:ext cx="1774617" cy="2064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53A607-FD7F-963D-B424-B09809603C1E}"/>
              </a:ext>
            </a:extLst>
          </p:cNvPr>
          <p:cNvSpPr txBox="1"/>
          <p:nvPr/>
        </p:nvSpPr>
        <p:spPr>
          <a:xfrm>
            <a:off x="534284" y="132851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уличного освещения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F1ABB-B970-2E8E-E19C-E81C742CD0AD}"/>
              </a:ext>
            </a:extLst>
          </p:cNvPr>
          <p:cNvSpPr txBox="1"/>
          <p:nvPr/>
        </p:nvSpPr>
        <p:spPr>
          <a:xfrm>
            <a:off x="207130" y="2453988"/>
            <a:ext cx="51860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Владторгконсалт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16.05.2022г по 07.07.2022г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929248,37 руб.(местный бюджет )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устройству уличного освещения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Партизанская – Первомайская,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ул.Лермонтова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ул.Садовая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ул.Солнечная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F6CA10-62D5-5A3C-3376-7F22264954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4930" y="538748"/>
            <a:ext cx="2783341" cy="20649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561290-794B-2B96-E2B3-EB223FA776E8}"/>
              </a:ext>
            </a:extLst>
          </p:cNvPr>
          <p:cNvSpPr txBox="1"/>
          <p:nvPr/>
        </p:nvSpPr>
        <p:spPr>
          <a:xfrm>
            <a:off x="6363142" y="174751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Детская площадка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FA3D0-2C1E-3B48-6930-72A7E670E076}"/>
              </a:ext>
            </a:extLst>
          </p:cNvPr>
          <p:cNvSpPr txBox="1"/>
          <p:nvPr/>
        </p:nvSpPr>
        <p:spPr>
          <a:xfrm>
            <a:off x="8889427" y="436361"/>
            <a:ext cx="30840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детской площадки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с.Смольное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ул.Угловая</a:t>
            </a:r>
            <a:endParaRPr lang="ru-RU" sz="1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Дальневосточный экипировочный центр «Атлант»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05.05.2022г по 31.08.2022г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1430492,40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852214,15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578278,25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обустройство площадки, установлено следующее оборудование - игровой комплекс (башня с тремя горками, турник),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качеля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балансир, качели двойные, спортивный комплекс, скамейка, урна.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CF64B1-F1B8-8DCF-9DB4-CC20983516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977" y="3434092"/>
            <a:ext cx="2390474" cy="17527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4E995B-94C9-CCAE-0A8D-E8A777D50E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002" y="5234593"/>
            <a:ext cx="2179927" cy="14528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8A75AD-31C6-4F9F-957C-5F2AC66DDB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025" y="5186869"/>
            <a:ext cx="2019713" cy="14528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6A5AC8-E842-0725-F41F-E9476A9DCF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3622" y="3428999"/>
            <a:ext cx="2076116" cy="13847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072E36-E1F2-93A9-FBD7-BC6398B8FDA7}"/>
              </a:ext>
            </a:extLst>
          </p:cNvPr>
          <p:cNvSpPr txBox="1"/>
          <p:nvPr/>
        </p:nvSpPr>
        <p:spPr>
          <a:xfrm>
            <a:off x="3329119" y="3397224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автомобильных дорог общего пользования местного значения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B02A2D-F9ED-93A7-7867-1ED653713434}"/>
              </a:ext>
            </a:extLst>
          </p:cNvPr>
          <p:cNvSpPr txBox="1"/>
          <p:nvPr/>
        </p:nvSpPr>
        <p:spPr>
          <a:xfrm>
            <a:off x="2733892" y="3886552"/>
            <a:ext cx="663416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автомобильных дорог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Стрижков А.Ю.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14.06.2022г по 30.11.2022г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6299498,90руб. (местный бюджет)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Отремонтировано 4193пм в селах – Анучино,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ул.Гагарина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ул.Каменка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Корниловка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ул.Зеленая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ул.Пушкинская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асфальтобетонного покрытия.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«Фриз БК»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16.05.2022г по 15.08.2022г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30554550,54руб., в том числе: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20000000 руб.;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10554550,54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Отремонтировано 5422пм в селе Анучино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Гагарина (от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ул.Степная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ул. 70лет Октября (от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ул.Степная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ул. 50лет ВЛКСМ (от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937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63A9E8-4529-EF9E-C763-08D50658F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BAC2DB-504C-64EC-9706-97D36B3A9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816" y="517622"/>
            <a:ext cx="2523153" cy="167346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1AD630-E1F3-AF94-32A7-712B17D6CA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80" t="41447" r="26181" b="41794"/>
          <a:stretch/>
        </p:blipFill>
        <p:spPr>
          <a:xfrm>
            <a:off x="755007" y="2407641"/>
            <a:ext cx="1979803" cy="11492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8D1718-5F93-1B9F-AE3F-E714716BB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78" y="690900"/>
            <a:ext cx="2198860" cy="14369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EF578A-734F-3F23-292F-B4392239B7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631" t="45240" r="30585" b="39469"/>
          <a:stretch/>
        </p:blipFill>
        <p:spPr>
          <a:xfrm>
            <a:off x="6684401" y="2462156"/>
            <a:ext cx="2592199" cy="13212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C138B8-F876-5B75-7CF3-2FF2691B9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373" y="2407641"/>
            <a:ext cx="2721829" cy="17284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FD0B25-A3D3-D93E-C158-714A6E9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8579" y="678602"/>
            <a:ext cx="2382473" cy="1351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B50E6D-BDE3-979D-ED5E-80FC782F1124}"/>
              </a:ext>
            </a:extLst>
          </p:cNvPr>
          <p:cNvSpPr txBox="1"/>
          <p:nvPr/>
        </p:nvSpPr>
        <p:spPr>
          <a:xfrm>
            <a:off x="3009036" y="85574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дворовых территорий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C4B3DC-088D-4597-1608-9100FB7F8C50}"/>
              </a:ext>
            </a:extLst>
          </p:cNvPr>
          <p:cNvSpPr txBox="1"/>
          <p:nvPr/>
        </p:nvSpPr>
        <p:spPr>
          <a:xfrm>
            <a:off x="1400962" y="4352654"/>
            <a:ext cx="79443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территорий многоквартирных домов с. Анучино ул. Ленинская 54 и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ул.Банивура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13а и 15а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Григорян Д.В.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01.04.2022г по 31.08.2022г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3354456,04руб.,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3253822,36руб.,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100633,68руб.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 – планировка и обустройство площадки, асфальтирование, установка урн и скамеек, устройство освещения.)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C1534E8-7B19-C530-B304-3D344E07D30D}"/>
              </a:ext>
            </a:extLst>
          </p:cNvPr>
          <p:cNvSpPr/>
          <p:nvPr/>
        </p:nvSpPr>
        <p:spPr>
          <a:xfrm>
            <a:off x="1011305" y="2514599"/>
            <a:ext cx="1424246" cy="914400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3B1327F-4917-9AE3-B493-1C7279298790}"/>
              </a:ext>
            </a:extLst>
          </p:cNvPr>
          <p:cNvSpPr/>
          <p:nvPr/>
        </p:nvSpPr>
        <p:spPr>
          <a:xfrm>
            <a:off x="6684400" y="2462156"/>
            <a:ext cx="2592199" cy="1178590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766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1237</Words>
  <Application>Microsoft Office PowerPoint</Application>
  <PresentationFormat>Широкоэкранный</PresentationFormat>
  <Paragraphs>132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2025-08-18T01:07:03Z</dcterms:created>
  <dcterms:modified xsi:type="dcterms:W3CDTF">2025-08-18T04:03:52Z</dcterms:modified>
</cp:coreProperties>
</file>