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5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354ED1-121A-DCCA-9312-34F7EE6EBA7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396ED28B-D270-6E55-88B7-882FDD44C5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149B61-0F94-700E-50E5-042BAA25C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D297D4-48E3-6769-B2F8-5EB0922B1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7E6336D-318F-2364-8750-D6030495A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817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002B148-EA94-D0F2-24AC-85E9C975C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E3DB1A-CA8E-BC97-462E-54F62689F6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7753714-67F9-92DE-9E9A-1F20CD67CE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156F9C-A783-3C2A-197D-BD693EF449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43F08CE-E9D0-3EEB-6CDB-3C67C03D4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7831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D775E9-A211-CF20-B8E0-E4D1F7CB4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4778325-8A75-4942-E655-1BB3E9A364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CB1F4254-03B2-1530-FE52-D7554F6FE6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8AF6B8-52F4-48B9-CEE1-CB70EB3BB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98F9D50-BC7E-79F5-A39F-B75D93FBB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273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9C3F4D6-94D3-22E4-488D-E3D42C7150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F04DE7-1636-E575-0829-018AF3DA14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33BE5FC8-8889-AB8C-8A43-7F4539E98A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E9AA6D1-BE3B-A02B-1DA6-57275858D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4957E88-19C1-23BC-75FD-7DA0A80C7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83FB4FD-1A6E-D36C-0294-BFA6CEF9B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476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F9C88D-0157-04C0-DCAF-3D5B61E021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4D11B7-9EF5-F6C8-4813-AFB2E9CFF3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C07C98B-E4EA-20AA-F5F1-CA60A6CD8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265F8D4-B487-B458-BDAA-03A5D58718E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5B8A4BE-5441-6C25-FB59-EE7501CC79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36F2CCD-1530-9202-0C85-09C780323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A73DA8B-6686-B552-5FE0-E14030F01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CB5E517-DAA3-4D9B-10EC-E2C20789A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6675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124DDE-B13B-3AB9-0374-7B251DB9C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C789E25-EC90-09CE-B618-E2B952D2FB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FC9720C-3F50-76AB-B28F-49FCACBF7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CCD7661-690C-612E-A7B1-74359EBEE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94820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B049-656E-8D45-F40B-19EA4FB16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1AE8051-91A0-38ED-D18C-EB962B32F3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6ECF1B1-9A67-1271-86FF-EBB3A88C3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021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01D6CD-5422-68A7-1360-C5B3A81FE2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2D5C1C1-619D-9B03-2F6D-D5C8EF8FB6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3467392-5083-ADDA-A284-5247FFD98B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6AFF8E1-686F-1B16-C51B-4519BED33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D58B0E6-A27B-800E-63E3-BDD2215DE1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06A3081-A80A-8083-A71E-CC69F2884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98968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97A81D-B4DC-0254-4319-2DCE0199B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E1FE9762-1C53-411D-F899-C27D6541B1E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6652D68-FC5B-ABD2-379B-4B3D977821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6B7485D-C3E0-8C3B-BFE8-59008F597E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11A9C7E-E9E2-6E9C-10CB-8569316FD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100DA3D-BBE9-E93D-1EFD-FCF3774A4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28929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5810F2-3B30-271E-E232-AF0E7A3E4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136DFA-6242-2D90-3E7D-D7F93DC838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4648FF-8BD1-157F-6D6A-C5E495B61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54889B6-E5A3-FBBC-2929-23B19B1D2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CE0ED12-44BA-413E-A033-E79B07F6E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9008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A0771BC9-CF47-EB47-6EFE-0AD2BB475C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464F406-5E61-8437-BC9E-8893397038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BE7839-EDF0-0085-9E96-818F05339B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5A132AE-F48F-D6A5-F479-68BAFC1624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4FFF38-2996-2EEB-2164-415480490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48831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A3FCAC-42F0-3098-3244-60C136324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98E4668-5374-81F5-434D-5D74B9B971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2E80494-2736-06A7-A1C9-3EF970367F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EEEE8-67A8-47E0-B0FF-BE8A71E7C801}" type="datetimeFigureOut">
              <a:rPr lang="ru-RU" smtClean="0"/>
              <a:t>20.01.2025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76BD9F7-5233-6CB3-7CDB-0D6703D52CC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78656E7-5141-54CF-BF51-FE17B87F3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A6FE66-9BAB-4FC5-B14B-54F30E48CA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0541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DAA3959-1B83-851F-94B5-57239A1190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843" y="528637"/>
            <a:ext cx="3395246" cy="266732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5B9524CF-4017-1596-92F5-FDBB393788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2089" y="736847"/>
            <a:ext cx="2965880" cy="2459114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2653C71-77A0-E712-6B03-DBA13275E90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9288" y="736847"/>
            <a:ext cx="3584634" cy="266732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35873E7-6D3A-7A64-0665-FB74234BAD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841" y="3380173"/>
            <a:ext cx="2675184" cy="2772051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F1BD8BF1-DEF9-374A-0113-C0F2E82C489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4404" y="3429000"/>
            <a:ext cx="3090078" cy="2772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07834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0</Words>
  <Application>Microsoft Office PowerPoint</Application>
  <PresentationFormat>Широкоэкранный</PresentationFormat>
  <Paragraphs>0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Тема Office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Вера В. Клыкова</dc:creator>
  <cp:lastModifiedBy>Вера В. Клыкова</cp:lastModifiedBy>
  <cp:revision>2</cp:revision>
  <dcterms:created xsi:type="dcterms:W3CDTF">2025-01-19T23:20:23Z</dcterms:created>
  <dcterms:modified xsi:type="dcterms:W3CDTF">2025-01-20T04:35:39Z</dcterms:modified>
</cp:coreProperties>
</file>