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65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1455854-C55C-4D6C-F316-A84EF33806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EF02A64-D359-5F23-8B09-4F632D5591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A8D2C62-CB67-B836-0CEC-0A90C02E26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16078-EC94-40FB-8AEE-1E6B8DCC0444}" type="datetimeFigureOut">
              <a:rPr lang="ru-RU" smtClean="0"/>
              <a:t>10.12.2024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57E7E52-A831-9A33-03B3-0DE403B743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3B7E69E-455A-B62F-2CBE-0FF596D47F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8A901-AB82-4DA6-AA5B-D05B53D667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63227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45200E-50D3-419E-6214-783B1193E8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97FD6AD-3299-A8A4-5EDA-22CDD17AAE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56ED7AB-391C-C552-8100-6008A26488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16078-EC94-40FB-8AEE-1E6B8DCC0444}" type="datetimeFigureOut">
              <a:rPr lang="ru-RU" smtClean="0"/>
              <a:t>10.12.2024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CB5A85E-BB04-0DC9-865D-A193FA8BB3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2FAE4D7-1719-F5BD-4509-AE732B6AEC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8A901-AB82-4DA6-AA5B-D05B53D667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97255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C20148-869C-90A3-76CC-553BF2A25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540D903-6CB8-6780-CD97-45B9FE326C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DD2F24F-4F9C-968E-FAE8-DD781924C4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16078-EC94-40FB-8AEE-1E6B8DCC0444}" type="datetimeFigureOut">
              <a:rPr lang="ru-RU" smtClean="0"/>
              <a:t>10.12.2024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1A8BA11-0032-420E-5B8C-35F65A8BDB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402A9E6-0330-6540-3855-43DA6D7346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8A901-AB82-4DA6-AA5B-D05B53D667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7372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7908E0B-488D-5942-F072-5A8CAA3A7F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30F3E90-1457-D4C1-CAD9-05431EB5185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68AA4D0-1D98-07D1-12BA-1EDAC14A08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8B953FD-6AB3-5049-F687-6B9ACC6F5F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16078-EC94-40FB-8AEE-1E6B8DCC0444}" type="datetimeFigureOut">
              <a:rPr lang="ru-RU" smtClean="0"/>
              <a:t>10.12.2024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2306FF3-5F36-369B-8A90-334263D3C1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187ED02-5096-514F-E04A-8FBE503847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8A901-AB82-4DA6-AA5B-D05B53D667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26582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92CF55-2571-2E8A-66F0-C9E5C64E27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9E465CA-4DB8-00DB-C9F6-193507F4BC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59369E7-B4CD-95FB-CFBA-F5E653DB7F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F3A967CA-9C62-5DFE-11E5-C2E7217AB6C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088B362E-38DA-6B4D-58BD-1E01DBD52EE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AD08A73C-58C6-3DE2-2BD6-5F0BBC56F9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16078-EC94-40FB-8AEE-1E6B8DCC0444}" type="datetimeFigureOut">
              <a:rPr lang="ru-RU" smtClean="0"/>
              <a:t>10.12.2024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3C607E8C-1939-C56B-6B4A-1C6396B184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35A8D8F2-9F63-F5FB-0E97-D79A391F0A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8A901-AB82-4DA6-AA5B-D05B53D667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95290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E0F16A-2E38-EEE4-3093-6B7FED9DD2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FF324C9-1E42-9DA2-1B7F-D6718DF101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16078-EC94-40FB-8AEE-1E6B8DCC0444}" type="datetimeFigureOut">
              <a:rPr lang="ru-RU" smtClean="0"/>
              <a:t>10.12.2024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394D0F1-059A-EF77-898B-149947B2A2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4E59D883-C9D3-55E3-D1B5-DC2146CE0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8A901-AB82-4DA6-AA5B-D05B53D667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855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56FE0600-D9D5-0C90-22B3-040878A346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16078-EC94-40FB-8AEE-1E6B8DCC0444}" type="datetimeFigureOut">
              <a:rPr lang="ru-RU" smtClean="0"/>
              <a:t>10.12.2024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ACD0AD79-5584-2406-FB54-AB38FF48FB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C3FB501-9B9B-7658-646C-81D3B6C474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8A901-AB82-4DA6-AA5B-D05B53D667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41682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975550-EB64-BCB7-CE0A-A1D00342A5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F4BF10C-BF84-8DC1-42E9-979A8F8CB3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9CDBCE9-1C8C-D677-CCCE-2C7DE04ADA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9E7E03B-ACB6-2847-F457-26C8D6790B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16078-EC94-40FB-8AEE-1E6B8DCC0444}" type="datetimeFigureOut">
              <a:rPr lang="ru-RU" smtClean="0"/>
              <a:t>10.12.2024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6B3FF26-DF72-09F1-FC7E-D2870170D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69D0280-335B-7B78-15CB-79015DAEB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8A901-AB82-4DA6-AA5B-D05B53D667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99074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426624-5025-D5C3-D747-9CBDB53A3D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48D4F8EF-9895-EF38-59AB-D12BFECAAF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244C254-7AA7-261E-531C-D922062F66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7778B00-69CF-91B2-7635-717E4D6915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16078-EC94-40FB-8AEE-1E6B8DCC0444}" type="datetimeFigureOut">
              <a:rPr lang="ru-RU" smtClean="0"/>
              <a:t>10.12.2024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D30972E-4E97-8083-FDDD-FCB363745B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B417F90-9F2A-DE8F-6719-8B85A4A94E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8A901-AB82-4DA6-AA5B-D05B53D667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81153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79C1916-2C15-E21C-C6BE-7E50D48EFC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E81FB66-20AB-AE03-6728-48FBB1EA51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ACD86A4-4052-D809-5F69-0832AFFF78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16078-EC94-40FB-8AEE-1E6B8DCC0444}" type="datetimeFigureOut">
              <a:rPr lang="ru-RU" smtClean="0"/>
              <a:t>10.12.2024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4DD4D53-9FED-4D9E-AC5F-CC554BDBB8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873E470-245C-0345-6A7C-B97B698449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8A901-AB82-4DA6-AA5B-D05B53D667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51849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B7CD7058-10DF-E480-8AFB-0DDBF3AFA0A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08B8B8E-4544-9F8F-7926-20BFFF3140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60FD3B4-E132-6452-82FF-3DD415BC45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16078-EC94-40FB-8AEE-1E6B8DCC0444}" type="datetimeFigureOut">
              <a:rPr lang="ru-RU" smtClean="0"/>
              <a:t>10.12.2024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EDC8240-37E9-AACE-57A3-D1C45568D0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D53F842-85C0-39A3-CCDF-D4D8048A8A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8A901-AB82-4DA6-AA5B-D05B53D667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6193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17CC6BA-FFB1-9233-335D-765864201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A4DEBFC-B894-F6E4-981F-B339F29504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386A235-BA28-EA23-CFEA-8BD832649E0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516078-EC94-40FB-8AEE-1E6B8DCC0444}" type="datetimeFigureOut">
              <a:rPr lang="ru-RU" smtClean="0"/>
              <a:t>10.12.2024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D535C4E-83D3-A53A-4CBD-8C734D6319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19A3F3A-FD55-1665-4A10-BD35418BED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F8A901-AB82-4DA6-AA5B-D05B53D667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1847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7375ED0-C889-31E2-3178-3120D5B8AF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668" y="426900"/>
            <a:ext cx="7943464" cy="575195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D801E30-302F-43A2-2AD8-800959EA0F16}"/>
              </a:ext>
            </a:extLst>
          </p:cNvPr>
          <p:cNvSpPr txBox="1"/>
          <p:nvPr/>
        </p:nvSpPr>
        <p:spPr>
          <a:xfrm>
            <a:off x="8826623" y="503353"/>
            <a:ext cx="264332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Зона </a:t>
            </a:r>
            <a:r>
              <a:rPr lang="ru-RU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культуры и отдыха «Надежда»</a:t>
            </a:r>
          </a:p>
          <a:p>
            <a:pPr algn="ctr"/>
            <a:r>
              <a:rPr lang="ru-RU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с. Гродеково </a:t>
            </a:r>
          </a:p>
        </p:txBody>
      </p:sp>
    </p:spTree>
    <p:extLst>
      <p:ext uri="{BB962C8B-B14F-4D97-AF65-F5344CB8AC3E}">
        <p14:creationId xmlns:p14="http://schemas.microsoft.com/office/powerpoint/2010/main" val="275233303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</Words>
  <Application>Microsoft Office PowerPoint</Application>
  <PresentationFormat>Широкоэкранный</PresentationFormat>
  <Paragraphs>2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Вера В. Клыкова</dc:creator>
  <cp:lastModifiedBy>Вера В. Клыкова</cp:lastModifiedBy>
  <cp:revision>2</cp:revision>
  <dcterms:created xsi:type="dcterms:W3CDTF">2024-12-10T05:56:08Z</dcterms:created>
  <dcterms:modified xsi:type="dcterms:W3CDTF">2024-12-10T05:56:35Z</dcterms:modified>
</cp:coreProperties>
</file>