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0367CC-EA8C-7C74-ABB4-F5D015D8CA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297E0A-2652-6035-6AC1-18BC41A21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50E04D-1A39-BCA2-CF1E-3F248CA9A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A80392-EF7C-5C1A-6C1B-99FB5528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9D9B37-6190-5C85-074E-4612A99F1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06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37662-B7AF-872E-7F75-41AF8A7E2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2FDFB-3748-5EDD-95DB-F293A2F73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A48AA-39B1-7180-22EB-65C24515F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AE64B5-1FD7-667C-0CC7-EFB99979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8BFBA3-D71E-5EA5-0298-CFD5F640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B7C69-514F-8307-1F26-79600671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08817-C6FC-38DF-C36E-E9DE09448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81D1FA-17AA-A610-AA83-84250F41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7BE561-0102-50A0-44B6-FA1B5B038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3DE916-51AD-0FC7-CD2D-5FF72E7DF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266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C9B8E-0236-0FB5-132B-7490568B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175BDB-B49F-7DB8-C084-771D1BA31F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E10D1E-E06B-B7EA-8781-60823C43F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1F3E4A-FC1D-C9CE-6008-A581912A8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FFE2C4-C9BB-0907-827E-5BB88CC87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807EF8-6B09-2ADA-597A-A56009A07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93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31964-AC8E-66F8-A923-E16D2A999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0E3355-A191-C2B2-1907-6AECFF373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32EE39-FEB0-8350-3A7F-A404AF8CB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B35F62-ED3F-AA3E-B313-87B9E0A4E8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570F4E-02D1-CA77-CCFF-0A28B6916C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A552BA-D51A-48F7-3AE6-A27F77117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50E0A38-2641-C32D-01A7-3A7B9CBD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136A77-1AF3-0A7E-6710-DE801AF66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964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2C0244-7970-7829-4874-C44C26988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F6FC091-7998-89CC-06D2-A53FB400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B18484-5E28-3A90-9FD5-3FBA5484F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118507-43AF-6381-E8A7-1526F16D4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185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1E87E1-5E48-45D1-4FA8-86121A033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2DA421-1872-5A3B-D758-BD0B560D2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5ADFA3-D480-7232-D6A8-E873AAF22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27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7CAC5-08E4-11D9-555C-F59417325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820333-10DB-2F2F-F519-190C15422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9D92FB-4D12-1B2A-5A29-76144DF5A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1D8745-01E8-32CF-0423-6947F4D72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AB1824-EF06-7B62-0980-26E33297D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75A1A9-7BA5-AB54-40CD-59819BE7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77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CF1EB5-9FD2-D92A-08AD-5F946C652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6ED72F-E33E-D263-BE4D-ED044826E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F55A46-2005-563C-91CB-0AE07E95F4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7243E1-5604-E249-8654-D39B14E5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F05655-5534-B360-A825-5B90C3FC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11A04A-BCA2-762F-A500-D0F898F84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0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23CC5-5A68-6A03-A7BB-46FF78F9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8D1F63-5318-A094-0651-1B2D81580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F39926-2709-8E32-DCA6-5C77C64C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A93790-4DF1-F13C-837A-091CABBD2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0392B3-71A0-915A-520B-D4BBF3FD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28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AA36B0F-2622-2842-AE3B-300A46840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ACA697-4645-B2B9-B3FE-108548D0F4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CD400C-B62A-8565-8DA7-274B69D9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87D45A-235E-EC4C-CBF9-4AE41E0F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F1B964-8589-8BA2-BED7-ED104F8F1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5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E361E-FE8C-9E95-544C-7F23DBF15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EA84BA-5D79-0EDC-29A8-7BD8BAAC3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F954CC-C6B4-7AF3-74CA-B2E590CE30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42EAE-4111-4BB7-9364-F90B39647E21}" type="datetimeFigureOut">
              <a:rPr lang="ru-RU" smtClean="0"/>
              <a:t>04.02.2026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65A84A-2EF6-7A86-4324-5140080F28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907F72-D701-528C-B87C-315846CD1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A1E37-4AE4-4889-812C-78404D0560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30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7D7F05-08DC-415E-8F84-607D912CB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9"/>
            <a:ext cx="12192000" cy="68559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9CC9EC-CC61-78DA-8FA5-94F7E3398403}"/>
              </a:ext>
            </a:extLst>
          </p:cNvPr>
          <p:cNvSpPr txBox="1"/>
          <p:nvPr/>
        </p:nvSpPr>
        <p:spPr>
          <a:xfrm>
            <a:off x="5843900" y="5958395"/>
            <a:ext cx="504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3117F-8E9F-1C81-FC0D-F92B9A3543FA}"/>
              </a:ext>
            </a:extLst>
          </p:cNvPr>
          <p:cNvSpPr txBox="1"/>
          <p:nvPr/>
        </p:nvSpPr>
        <p:spPr>
          <a:xfrm>
            <a:off x="9865013" y="5882157"/>
            <a:ext cx="11082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после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C53A2-8FF8-00DE-60E7-A5D7099549B3}"/>
              </a:ext>
            </a:extLst>
          </p:cNvPr>
          <p:cNvSpPr txBox="1"/>
          <p:nvPr/>
        </p:nvSpPr>
        <p:spPr>
          <a:xfrm>
            <a:off x="566711" y="135754"/>
            <a:ext cx="1135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конкурс «Молодежный бюджет» были представлены 4 инициативных проекта. По результатам открытого голосования, победителем определен 1 проект, набравший большинство голосов.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3EBEBF-F43B-054F-A522-2FAD194C3593}"/>
              </a:ext>
            </a:extLst>
          </p:cNvPr>
          <p:cNvSpPr txBox="1"/>
          <p:nvPr/>
        </p:nvSpPr>
        <p:spPr>
          <a:xfrm>
            <a:off x="2827370" y="426506"/>
            <a:ext cx="6153324" cy="280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СОВРЕМЕННЫЙ ШКОЛЬНЫЙ ДВОР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D0B10C-EC5C-E528-D7E1-4369E9E498F2}"/>
              </a:ext>
            </a:extLst>
          </p:cNvPr>
          <p:cNvSpPr txBox="1"/>
          <p:nvPr/>
        </p:nvSpPr>
        <p:spPr>
          <a:xfrm>
            <a:off x="198554" y="706776"/>
            <a:ext cx="8573031" cy="3558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ПОДДЕРЖАЛО ПРОЕКТ: 10 </a:t>
            </a:r>
            <a:r>
              <a:rPr kumimoji="0" lang="ru-RU" sz="1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БЛАГОПОЛУЧАТЕЛИ: </a:t>
            </a:r>
            <a:r>
              <a:rPr lang="ru-RU" sz="1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школьного и дошкольного возраста</a:t>
            </a:r>
            <a:endParaRPr lang="ru-RU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РЕАЛИЗАЦИИ: </a:t>
            </a:r>
            <a:r>
              <a:rPr lang="ru-RU" sz="1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с.Чернышевка</a:t>
            </a: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ул.Школьная</a:t>
            </a: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</a:t>
            </a:r>
            <a:endParaRPr lang="ru-RU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СФЕРА: </a:t>
            </a:r>
            <a:r>
              <a:rPr lang="ru-RU" sz="1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объекты благоустройства</a:t>
            </a:r>
            <a:endParaRPr lang="ru-RU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ПРОЕКТА: Для комфортного обучения и проведения досуга на свежем воздухе для учащихся необходимо создавать подходящие условия – благоустроить школьную территорию, на которой можно будет проводить время отдыха, игры с классом и другие мероприятия.</a:t>
            </a:r>
            <a:r>
              <a:rPr lang="ru-RU" sz="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Двор нашей школы имеет достаточно большую территорию. Но эта территория не используется в полном ее объёме. Нет лавочек, где родители бы ожидали своих детей, тенька для проведения мероприятий или линеек, зоны коворкинга для организации полезного времяпровождения на переменах. Кроме того, в связи с тем, что в нашей школе обучаются дети из разных населенных пунктов, очень часто они ждут автобус на территории школы.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Пришкольная территория выбрана с актуальностью и важностью школьного двора как включения в образовательную среду и продолжения учебного процесса, так как в этом пространстве продолжается процесс социализации, воспитания и развития личности учащихся. Поэтому благоустройство школьной территории, создания зоны отдыха, проведения свободного времени и внеурочной деятельности, ландшафтный дизайн школьного двора является необходимым.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МЕРОПРИЯТИЯ ПО РЕАЛИЗАЦИИ ПРОЕКТА: </a:t>
            </a: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благоустроить территорию скамейками в современном стиле, арт- скамейками на школьную тематику (лавочки в форме карандашей и книги),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благоустроить небольшую сцену для проведения линеек, </a:t>
            </a: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положить современное и безопасное покрытие на части школьного двора, где планируется организация пространство.</a:t>
            </a:r>
            <a:endParaRPr lang="ru-RU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ОЖИДАЕМЫЕ РЕЗУЛЬТАТЫ: Наличие современного школьного двора. Такое пространство станет местом для «тихого» отдыха, чтения, релаксации или общения, местом для проведения мероприятий и организация деятельности на переменах в теплое время года. Учащиеся в дальнейшем могут разместить клумбы, цветники, озеленить данное пространство. Этот проект позволит организовывать культурные и образовательные мероприятия и обогатить жизнь школьного сообщества новыми возможностями для саморазвития и творчества.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B0EFD6-84C5-729A-E0CB-6659DF5C2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585" y="857392"/>
            <a:ext cx="3151126" cy="19834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570E909-2F39-5B71-5869-FF80E3A5CEEA}"/>
              </a:ext>
            </a:extLst>
          </p:cNvPr>
          <p:cNvSpPr txBox="1"/>
          <p:nvPr/>
        </p:nvSpPr>
        <p:spPr>
          <a:xfrm>
            <a:off x="198554" y="4242515"/>
            <a:ext cx="42491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Контракт заключен с ИП Борисова Л.С. 12.05.2025г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Срок исполнения: 26.05.2025 - 07.08.2025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Общая сумма контракта -  1186582,39руб., в том числе краевой бюджет – 1174716,57руб., местный бюджет - 11865,82руб.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Выполненные работы: устройство брусчатки, устройство тротуаров, установка МАФ, урны, скамеек, установка сцены.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297BDE-D2C2-9DB4-AFC5-E5FE4BEBF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785" y="4326399"/>
            <a:ext cx="2703170" cy="163199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47A496A-27C4-9DA9-AE38-F41943951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1585" y="4242515"/>
            <a:ext cx="2432515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223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397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3</cp:revision>
  <dcterms:created xsi:type="dcterms:W3CDTF">2026-02-04T02:35:13Z</dcterms:created>
  <dcterms:modified xsi:type="dcterms:W3CDTF">2026-02-04T02:52:33Z</dcterms:modified>
</cp:coreProperties>
</file>