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hyperlink" Target="mailto:fin620@list.ru" TargetMode="External"/><Relationship Id="rId1" Type="http://schemas.openxmlformats.org/officeDocument/2006/relationships/hyperlink" Target="mailto:anuchinsky@mail.ru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mailto:amo.socio@mail.ru" TargetMode="External"/><Relationship Id="rId2" Type="http://schemas.openxmlformats.org/officeDocument/2006/relationships/hyperlink" Target="mailto:amo.upravlenie@mail.ru" TargetMode="External"/><Relationship Id="rId1" Type="http://schemas.openxmlformats.org/officeDocument/2006/relationships/hyperlink" Target="mailto:amo.gkh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fin620@list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67486B-C4CE-44CA-A7AB-2727F465841F}" type="doc">
      <dgm:prSet loTypeId="urn:microsoft.com/office/officeart/2005/8/layout/hList3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F0354F2-F2BF-4155-A4CD-E25494C0A99B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gm:t>
    </dgm:pt>
    <dgm:pt modelId="{A3084406-7D50-458E-B4BA-C076E5B564A8}" type="parTrans" cxnId="{7E01BE54-6391-49ED-9379-B5A2C67FFB64}">
      <dgm:prSet/>
      <dgm:spPr/>
      <dgm:t>
        <a:bodyPr/>
        <a:lstStyle/>
        <a:p>
          <a:endParaRPr lang="ru-RU"/>
        </a:p>
      </dgm:t>
    </dgm:pt>
    <dgm:pt modelId="{26BF9B61-2AF7-40D9-92F5-97FD42E2A4B5}" type="sibTrans" cxnId="{7E01BE54-6391-49ED-9379-B5A2C67FFB64}">
      <dgm:prSet/>
      <dgm:spPr/>
      <dgm:t>
        <a:bodyPr/>
        <a:lstStyle/>
        <a:p>
          <a:endParaRPr lang="ru-RU"/>
        </a:p>
      </dgm:t>
    </dgm:pt>
    <dgm:pt modelId="{C5B2E6F1-BE2C-494A-B03B-83C8E1EBBBD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5609B57-2AE6-4784-B238-A8B1FD5C2E49}" type="parTrans" cxnId="{B1B1E96E-214C-4639-ABA2-21FDFB79A694}">
      <dgm:prSet/>
      <dgm:spPr/>
      <dgm:t>
        <a:bodyPr/>
        <a:lstStyle/>
        <a:p>
          <a:endParaRPr lang="ru-RU"/>
        </a:p>
      </dgm:t>
    </dgm:pt>
    <dgm:pt modelId="{6D5F87F0-EB83-4B00-9EBD-5918753BD205}" type="sibTrans" cxnId="{B1B1E96E-214C-4639-ABA2-21FDFB79A694}">
      <dgm:prSet/>
      <dgm:spPr/>
      <dgm:t>
        <a:bodyPr/>
        <a:lstStyle/>
        <a:p>
          <a:endParaRPr lang="ru-RU"/>
        </a:p>
      </dgm:t>
    </dgm:pt>
    <dgm:pt modelId="{08C878AF-89CE-49A4-A00D-881682828638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C9C279-D661-402F-8CB0-E838B760A9CA}" type="parTrans" cxnId="{2EF91659-CB54-4DD0-94E8-8DE71717B20D}">
      <dgm:prSet/>
      <dgm:spPr/>
      <dgm:t>
        <a:bodyPr/>
        <a:lstStyle/>
        <a:p>
          <a:endParaRPr lang="ru-RU"/>
        </a:p>
      </dgm:t>
    </dgm:pt>
    <dgm:pt modelId="{55F95529-A27D-4215-B10E-692449303CD0}" type="sibTrans" cxnId="{2EF91659-CB54-4DD0-94E8-8DE71717B20D}">
      <dgm:prSet/>
      <dgm:spPr/>
      <dgm:t>
        <a:bodyPr/>
        <a:lstStyle/>
        <a:p>
          <a:endParaRPr lang="ru-RU"/>
        </a:p>
      </dgm:t>
    </dgm:pt>
    <dgm:pt modelId="{1870A2D7-274F-4E4A-A54B-BBD350B32FA5}" type="pres">
      <dgm:prSet presAssocID="{F167486B-C4CE-44CA-A7AB-2727F465841F}" presName="composite" presStyleCnt="0">
        <dgm:presLayoutVars>
          <dgm:chMax val="1"/>
          <dgm:dir/>
          <dgm:resizeHandles val="exact"/>
        </dgm:presLayoutVars>
      </dgm:prSet>
      <dgm:spPr/>
    </dgm:pt>
    <dgm:pt modelId="{6723540C-9C26-4ED9-B3C3-22600A363A47}" type="pres">
      <dgm:prSet presAssocID="{6F0354F2-F2BF-4155-A4CD-E25494C0A99B}" presName="roof" presStyleLbl="dkBgShp" presStyleIdx="0" presStyleCnt="2" custLinFactNeighborX="-10981" custLinFactNeighborY="-20212"/>
      <dgm:spPr/>
    </dgm:pt>
    <dgm:pt modelId="{BF7CA696-1A68-49B3-B189-879D497EF249}" type="pres">
      <dgm:prSet presAssocID="{6F0354F2-F2BF-4155-A4CD-E25494C0A99B}" presName="pillars" presStyleCnt="0"/>
      <dgm:spPr/>
    </dgm:pt>
    <dgm:pt modelId="{CED05F58-840D-4B14-BD2C-A6EBC0A91100}" type="pres">
      <dgm:prSet presAssocID="{6F0354F2-F2BF-4155-A4CD-E25494C0A99B}" presName="pillar1" presStyleLbl="node1" presStyleIdx="0" presStyleCnt="2">
        <dgm:presLayoutVars>
          <dgm:bulletEnabled val="1"/>
        </dgm:presLayoutVars>
      </dgm:prSet>
      <dgm:spPr/>
    </dgm:pt>
    <dgm:pt modelId="{5714193C-2F76-4D92-8F19-7931749C838F}" type="pres">
      <dgm:prSet presAssocID="{08C878AF-89CE-49A4-A00D-881682828638}" presName="pillarX" presStyleLbl="node1" presStyleIdx="1" presStyleCnt="2">
        <dgm:presLayoutVars>
          <dgm:bulletEnabled val="1"/>
        </dgm:presLayoutVars>
      </dgm:prSet>
      <dgm:spPr/>
    </dgm:pt>
    <dgm:pt modelId="{76C5B8B7-9DD9-4566-8E74-135C49A43DA0}" type="pres">
      <dgm:prSet presAssocID="{6F0354F2-F2BF-4155-A4CD-E25494C0A99B}" presName="base" presStyleLbl="dkBgShp" presStyleIdx="1" presStyleCnt="2"/>
      <dgm:spPr/>
    </dgm:pt>
  </dgm:ptLst>
  <dgm:cxnLst>
    <dgm:cxn modelId="{36A66315-1C50-4D3E-A9C3-C8900208DFDA}" type="presOf" srcId="{08C878AF-89CE-49A4-A00D-881682828638}" destId="{5714193C-2F76-4D92-8F19-7931749C838F}" srcOrd="0" destOrd="0" presId="urn:microsoft.com/office/officeart/2005/8/layout/hList3"/>
    <dgm:cxn modelId="{B1B1E96E-214C-4639-ABA2-21FDFB79A694}" srcId="{6F0354F2-F2BF-4155-A4CD-E25494C0A99B}" destId="{C5B2E6F1-BE2C-494A-B03B-83C8E1EBBBD0}" srcOrd="0" destOrd="0" parTransId="{75609B57-2AE6-4784-B238-A8B1FD5C2E49}" sibTransId="{6D5F87F0-EB83-4B00-9EBD-5918753BD205}"/>
    <dgm:cxn modelId="{7E01BE54-6391-49ED-9379-B5A2C67FFB64}" srcId="{F167486B-C4CE-44CA-A7AB-2727F465841F}" destId="{6F0354F2-F2BF-4155-A4CD-E25494C0A99B}" srcOrd="0" destOrd="0" parTransId="{A3084406-7D50-458E-B4BA-C076E5B564A8}" sibTransId="{26BF9B61-2AF7-40D9-92F5-97FD42E2A4B5}"/>
    <dgm:cxn modelId="{2EF91659-CB54-4DD0-94E8-8DE71717B20D}" srcId="{6F0354F2-F2BF-4155-A4CD-E25494C0A99B}" destId="{08C878AF-89CE-49A4-A00D-881682828638}" srcOrd="1" destOrd="0" parTransId="{01C9C279-D661-402F-8CB0-E838B760A9CA}" sibTransId="{55F95529-A27D-4215-B10E-692449303CD0}"/>
    <dgm:cxn modelId="{C1716681-F3FC-4E61-80D4-BB8360AB916C}" type="presOf" srcId="{F167486B-C4CE-44CA-A7AB-2727F465841F}" destId="{1870A2D7-274F-4E4A-A54B-BBD350B32FA5}" srcOrd="0" destOrd="0" presId="urn:microsoft.com/office/officeart/2005/8/layout/hList3"/>
    <dgm:cxn modelId="{254755A6-0270-4373-A79A-F8BBF348C8A0}" type="presOf" srcId="{6F0354F2-F2BF-4155-A4CD-E25494C0A99B}" destId="{6723540C-9C26-4ED9-B3C3-22600A363A47}" srcOrd="0" destOrd="0" presId="urn:microsoft.com/office/officeart/2005/8/layout/hList3"/>
    <dgm:cxn modelId="{A6908EF0-18BD-427D-B850-A514062F7631}" type="presOf" srcId="{C5B2E6F1-BE2C-494A-B03B-83C8E1EBBBD0}" destId="{CED05F58-840D-4B14-BD2C-A6EBC0A91100}" srcOrd="0" destOrd="0" presId="urn:microsoft.com/office/officeart/2005/8/layout/hList3"/>
    <dgm:cxn modelId="{5CF35E94-5C97-4D5A-A249-1F5D58B03BC0}" type="presParOf" srcId="{1870A2D7-274F-4E4A-A54B-BBD350B32FA5}" destId="{6723540C-9C26-4ED9-B3C3-22600A363A47}" srcOrd="0" destOrd="0" presId="urn:microsoft.com/office/officeart/2005/8/layout/hList3"/>
    <dgm:cxn modelId="{215CBAB0-8C92-410F-94C8-AE22E5A264ED}" type="presParOf" srcId="{1870A2D7-274F-4E4A-A54B-BBD350B32FA5}" destId="{BF7CA696-1A68-49B3-B189-879D497EF249}" srcOrd="1" destOrd="0" presId="urn:microsoft.com/office/officeart/2005/8/layout/hList3"/>
    <dgm:cxn modelId="{1AA4472D-C339-4636-AA8E-F817F06E00E0}" type="presParOf" srcId="{BF7CA696-1A68-49B3-B189-879D497EF249}" destId="{CED05F58-840D-4B14-BD2C-A6EBC0A91100}" srcOrd="0" destOrd="0" presId="urn:microsoft.com/office/officeart/2005/8/layout/hList3"/>
    <dgm:cxn modelId="{22543089-EC67-4CC8-911F-A6D23261D9C7}" type="presParOf" srcId="{BF7CA696-1A68-49B3-B189-879D497EF249}" destId="{5714193C-2F76-4D92-8F19-7931749C838F}" srcOrd="1" destOrd="0" presId="urn:microsoft.com/office/officeart/2005/8/layout/hList3"/>
    <dgm:cxn modelId="{0FB957E1-0DA6-4016-BDB1-28B875775347}" type="presParOf" srcId="{1870A2D7-274F-4E4A-A54B-BBD350B32FA5}" destId="{76C5B8B7-9DD9-4566-8E74-135C49A43DA0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462F98-6C45-4CB1-95D6-6C2020864BF2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70CC259-0759-4BE3-9648-1CA2D5053C5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6E97262-C37F-40D7-A906-1366E7C376D5}" type="parTrans" cxnId="{FFA0DBEF-4A07-45B5-926B-AF01B8BA5709}">
      <dgm:prSet/>
      <dgm:spPr/>
      <dgm:t>
        <a:bodyPr/>
        <a:lstStyle/>
        <a:p>
          <a:endParaRPr lang="ru-RU"/>
        </a:p>
      </dgm:t>
    </dgm:pt>
    <dgm:pt modelId="{207F4986-0E44-492A-A8A1-8F6401C4AB40}" type="sibTrans" cxnId="{FFA0DBEF-4A07-45B5-926B-AF01B8BA5709}">
      <dgm:prSet/>
      <dgm:spPr/>
      <dgm:t>
        <a:bodyPr/>
        <a:lstStyle/>
        <a:p>
          <a:endParaRPr lang="ru-RU"/>
        </a:p>
      </dgm:t>
    </dgm:pt>
    <dgm:pt modelId="{0FCE82C5-DC6A-4EA9-9FE8-0517E5B9E8EB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1ECF89-A3AE-405E-AACC-53B69A44D81C}" type="parTrans" cxnId="{CAB5320F-35AE-40E1-85F2-E24328525E8F}">
      <dgm:prSet/>
      <dgm:spPr/>
      <dgm:t>
        <a:bodyPr/>
        <a:lstStyle/>
        <a:p>
          <a:endParaRPr lang="ru-RU"/>
        </a:p>
      </dgm:t>
    </dgm:pt>
    <dgm:pt modelId="{81E8852E-000C-4CE1-AEF6-33C5A6B1267C}" type="sibTrans" cxnId="{CAB5320F-35AE-40E1-85F2-E24328525E8F}">
      <dgm:prSet/>
      <dgm:spPr/>
      <dgm:t>
        <a:bodyPr/>
        <a:lstStyle/>
        <a:p>
          <a:endParaRPr lang="ru-RU"/>
        </a:p>
      </dgm:t>
    </dgm:pt>
    <dgm:pt modelId="{102D3971-A474-4D27-B35D-9EEAAB5C45C1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6E20739-C94E-4996-A606-0EFA61791CA3}" type="parTrans" cxnId="{668F21A4-5C93-43A3-B2DB-FFF1B788A9AA}">
      <dgm:prSet/>
      <dgm:spPr/>
      <dgm:t>
        <a:bodyPr/>
        <a:lstStyle/>
        <a:p>
          <a:endParaRPr lang="ru-RU"/>
        </a:p>
      </dgm:t>
    </dgm:pt>
    <dgm:pt modelId="{946746DC-4B29-445F-A3F0-E86F28FCF92F}" type="sibTrans" cxnId="{668F21A4-5C93-43A3-B2DB-FFF1B788A9AA}">
      <dgm:prSet/>
      <dgm:spPr/>
      <dgm:t>
        <a:bodyPr/>
        <a:lstStyle/>
        <a:p>
          <a:endParaRPr lang="ru-RU"/>
        </a:p>
      </dgm:t>
    </dgm:pt>
    <dgm:pt modelId="{59BE9370-377A-4F46-AE2A-EBDD3ECC9348}" type="pres">
      <dgm:prSet presAssocID="{AB462F98-6C45-4CB1-95D6-6C2020864BF2}" presName="diagram" presStyleCnt="0">
        <dgm:presLayoutVars>
          <dgm:dir/>
          <dgm:resizeHandles val="exact"/>
        </dgm:presLayoutVars>
      </dgm:prSet>
      <dgm:spPr/>
    </dgm:pt>
    <dgm:pt modelId="{96A0F358-8FE9-4C26-BFC5-F147639C9733}" type="pres">
      <dgm:prSet presAssocID="{870CC259-0759-4BE3-9648-1CA2D5053C5A}" presName="node" presStyleLbl="node1" presStyleIdx="0" presStyleCnt="3">
        <dgm:presLayoutVars>
          <dgm:bulletEnabled val="1"/>
        </dgm:presLayoutVars>
      </dgm:prSet>
      <dgm:spPr/>
    </dgm:pt>
    <dgm:pt modelId="{462BDEDB-6BC2-452C-A9D1-2AD35FBDC0CA}" type="pres">
      <dgm:prSet presAssocID="{207F4986-0E44-492A-A8A1-8F6401C4AB40}" presName="sibTrans" presStyleCnt="0"/>
      <dgm:spPr/>
    </dgm:pt>
    <dgm:pt modelId="{129759E4-DA44-4097-A106-0721F6195861}" type="pres">
      <dgm:prSet presAssocID="{0FCE82C5-DC6A-4EA9-9FE8-0517E5B9E8EB}" presName="node" presStyleLbl="node1" presStyleIdx="1" presStyleCnt="3">
        <dgm:presLayoutVars>
          <dgm:bulletEnabled val="1"/>
        </dgm:presLayoutVars>
      </dgm:prSet>
      <dgm:spPr/>
    </dgm:pt>
    <dgm:pt modelId="{EE8E3825-A63C-4CF6-B3FB-3C1F24B789D4}" type="pres">
      <dgm:prSet presAssocID="{81E8852E-000C-4CE1-AEF6-33C5A6B1267C}" presName="sibTrans" presStyleCnt="0"/>
      <dgm:spPr/>
    </dgm:pt>
    <dgm:pt modelId="{1A75D9EA-A98A-4302-86A5-CB4E541FDC3B}" type="pres">
      <dgm:prSet presAssocID="{102D3971-A474-4D27-B35D-9EEAAB5C45C1}" presName="node" presStyleLbl="node1" presStyleIdx="2" presStyleCnt="3">
        <dgm:presLayoutVars>
          <dgm:bulletEnabled val="1"/>
        </dgm:presLayoutVars>
      </dgm:prSet>
      <dgm:spPr/>
    </dgm:pt>
  </dgm:ptLst>
  <dgm:cxnLst>
    <dgm:cxn modelId="{CAB5320F-35AE-40E1-85F2-E24328525E8F}" srcId="{AB462F98-6C45-4CB1-95D6-6C2020864BF2}" destId="{0FCE82C5-DC6A-4EA9-9FE8-0517E5B9E8EB}" srcOrd="1" destOrd="0" parTransId="{881ECF89-A3AE-405E-AACC-53B69A44D81C}" sibTransId="{81E8852E-000C-4CE1-AEF6-33C5A6B1267C}"/>
    <dgm:cxn modelId="{DB062148-CEBF-4533-8756-41441A277D43}" type="presOf" srcId="{0FCE82C5-DC6A-4EA9-9FE8-0517E5B9E8EB}" destId="{129759E4-DA44-4097-A106-0721F6195861}" srcOrd="0" destOrd="0" presId="urn:microsoft.com/office/officeart/2005/8/layout/default"/>
    <dgm:cxn modelId="{6FA16E90-BD17-4515-AB54-F8591A12D816}" type="presOf" srcId="{870CC259-0759-4BE3-9648-1CA2D5053C5A}" destId="{96A0F358-8FE9-4C26-BFC5-F147639C9733}" srcOrd="0" destOrd="0" presId="urn:microsoft.com/office/officeart/2005/8/layout/default"/>
    <dgm:cxn modelId="{668F21A4-5C93-43A3-B2DB-FFF1B788A9AA}" srcId="{AB462F98-6C45-4CB1-95D6-6C2020864BF2}" destId="{102D3971-A474-4D27-B35D-9EEAAB5C45C1}" srcOrd="2" destOrd="0" parTransId="{46E20739-C94E-4996-A606-0EFA61791CA3}" sibTransId="{946746DC-4B29-445F-A3F0-E86F28FCF92F}"/>
    <dgm:cxn modelId="{2918ACCE-194D-436A-8677-40E9B7B45A4D}" type="presOf" srcId="{AB462F98-6C45-4CB1-95D6-6C2020864BF2}" destId="{59BE9370-377A-4F46-AE2A-EBDD3ECC9348}" srcOrd="0" destOrd="0" presId="urn:microsoft.com/office/officeart/2005/8/layout/default"/>
    <dgm:cxn modelId="{5F0D2DE0-E699-4652-A705-786138BB5A0A}" type="presOf" srcId="{102D3971-A474-4D27-B35D-9EEAAB5C45C1}" destId="{1A75D9EA-A98A-4302-86A5-CB4E541FDC3B}" srcOrd="0" destOrd="0" presId="urn:microsoft.com/office/officeart/2005/8/layout/default"/>
    <dgm:cxn modelId="{FFA0DBEF-4A07-45B5-926B-AF01B8BA5709}" srcId="{AB462F98-6C45-4CB1-95D6-6C2020864BF2}" destId="{870CC259-0759-4BE3-9648-1CA2D5053C5A}" srcOrd="0" destOrd="0" parTransId="{06E97262-C37F-40D7-A906-1366E7C376D5}" sibTransId="{207F4986-0E44-492A-A8A1-8F6401C4AB40}"/>
    <dgm:cxn modelId="{37D1BDB9-52BF-41D6-A197-7402E5FF1411}" type="presParOf" srcId="{59BE9370-377A-4F46-AE2A-EBDD3ECC9348}" destId="{96A0F358-8FE9-4C26-BFC5-F147639C9733}" srcOrd="0" destOrd="0" presId="urn:microsoft.com/office/officeart/2005/8/layout/default"/>
    <dgm:cxn modelId="{DCD276FE-C7FB-4C40-87FF-0081B9903255}" type="presParOf" srcId="{59BE9370-377A-4F46-AE2A-EBDD3ECC9348}" destId="{462BDEDB-6BC2-452C-A9D1-2AD35FBDC0CA}" srcOrd="1" destOrd="0" presId="urn:microsoft.com/office/officeart/2005/8/layout/default"/>
    <dgm:cxn modelId="{70287E3F-6E77-4E86-9315-122160C93B8A}" type="presParOf" srcId="{59BE9370-377A-4F46-AE2A-EBDD3ECC9348}" destId="{129759E4-DA44-4097-A106-0721F6195861}" srcOrd="2" destOrd="0" presId="urn:microsoft.com/office/officeart/2005/8/layout/default"/>
    <dgm:cxn modelId="{A6840651-4A8B-43C6-A414-E9F66889501E}" type="presParOf" srcId="{59BE9370-377A-4F46-AE2A-EBDD3ECC9348}" destId="{EE8E3825-A63C-4CF6-B3FB-3C1F24B789D4}" srcOrd="3" destOrd="0" presId="urn:microsoft.com/office/officeart/2005/8/layout/default"/>
    <dgm:cxn modelId="{AE4BB387-3B1C-409C-8FFE-8979ED6BCC81}" type="presParOf" srcId="{59BE9370-377A-4F46-AE2A-EBDD3ECC9348}" destId="{1A75D9EA-A98A-4302-86A5-CB4E541FDC3B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53C9549-B12D-46B8-BAC6-66AC0EECB3B9}" type="doc">
      <dgm:prSet loTypeId="urn:microsoft.com/office/officeart/2005/8/layout/defaul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2CDF8EE-40C2-4018-A98A-A2DA4419013A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C3F996-614D-43E8-BD8A-045EC0FA1373}" type="parTrans" cxnId="{35EE34AA-EDA5-4461-93C2-BEBC6EFFFF7D}">
      <dgm:prSet/>
      <dgm:spPr/>
      <dgm:t>
        <a:bodyPr/>
        <a:lstStyle/>
        <a:p>
          <a:endParaRPr lang="ru-RU"/>
        </a:p>
      </dgm:t>
    </dgm:pt>
    <dgm:pt modelId="{DC030324-E3D3-4F04-A5F8-76832C981EAE}" type="sibTrans" cxnId="{35EE34AA-EDA5-4461-93C2-BEBC6EFFFF7D}">
      <dgm:prSet/>
      <dgm:spPr/>
      <dgm:t>
        <a:bodyPr/>
        <a:lstStyle/>
        <a:p>
          <a:endParaRPr lang="ru-RU"/>
        </a:p>
      </dgm:t>
    </dgm:pt>
    <dgm:pt modelId="{ECB2070F-F205-4681-BB8C-F7CE8464F6F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r>
            <a: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r>
            <a:rPr lang="en-US" sz="1400" b="0" i="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882BB4-BC6A-4017-A980-FCF0BA162C10}" type="parTrans" cxnId="{0989F3AF-EC05-4C57-80A7-16E4AA040470}">
      <dgm:prSet/>
      <dgm:spPr/>
      <dgm:t>
        <a:bodyPr/>
        <a:lstStyle/>
        <a:p>
          <a:endParaRPr lang="ru-RU"/>
        </a:p>
      </dgm:t>
    </dgm:pt>
    <dgm:pt modelId="{0A000CE9-CD87-4132-B079-777AD256123E}" type="sibTrans" cxnId="{0989F3AF-EC05-4C57-80A7-16E4AA040470}">
      <dgm:prSet/>
      <dgm:spPr/>
      <dgm:t>
        <a:bodyPr/>
        <a:lstStyle/>
        <a:p>
          <a:endParaRPr lang="ru-RU"/>
        </a:p>
      </dgm:t>
    </dgm:pt>
    <dgm:pt modelId="{81072155-7659-423E-824D-88341F9A3107}" type="pres">
      <dgm:prSet presAssocID="{753C9549-B12D-46B8-BAC6-66AC0EECB3B9}" presName="diagram" presStyleCnt="0">
        <dgm:presLayoutVars>
          <dgm:dir/>
          <dgm:resizeHandles val="exact"/>
        </dgm:presLayoutVars>
      </dgm:prSet>
      <dgm:spPr/>
    </dgm:pt>
    <dgm:pt modelId="{55E3312A-EB4E-4E73-ADBC-54EE86B3E57E}" type="pres">
      <dgm:prSet presAssocID="{72CDF8EE-40C2-4018-A98A-A2DA4419013A}" presName="node" presStyleLbl="node1" presStyleIdx="0" presStyleCnt="2">
        <dgm:presLayoutVars>
          <dgm:bulletEnabled val="1"/>
        </dgm:presLayoutVars>
      </dgm:prSet>
      <dgm:spPr/>
    </dgm:pt>
    <dgm:pt modelId="{807AD86F-B957-4A43-94DC-8ECF06AE3020}" type="pres">
      <dgm:prSet presAssocID="{DC030324-E3D3-4F04-A5F8-76832C981EAE}" presName="sibTrans" presStyleCnt="0"/>
      <dgm:spPr/>
    </dgm:pt>
    <dgm:pt modelId="{4FA3210E-1558-4D13-8F86-967CCD21F7C3}" type="pres">
      <dgm:prSet presAssocID="{ECB2070F-F205-4681-BB8C-F7CE8464F6F7}" presName="node" presStyleLbl="node1" presStyleIdx="1" presStyleCnt="2">
        <dgm:presLayoutVars>
          <dgm:bulletEnabled val="1"/>
        </dgm:presLayoutVars>
      </dgm:prSet>
      <dgm:spPr/>
    </dgm:pt>
  </dgm:ptLst>
  <dgm:cxnLst>
    <dgm:cxn modelId="{35EE34AA-EDA5-4461-93C2-BEBC6EFFFF7D}" srcId="{753C9549-B12D-46B8-BAC6-66AC0EECB3B9}" destId="{72CDF8EE-40C2-4018-A98A-A2DA4419013A}" srcOrd="0" destOrd="0" parTransId="{40C3F996-614D-43E8-BD8A-045EC0FA1373}" sibTransId="{DC030324-E3D3-4F04-A5F8-76832C981EAE}"/>
    <dgm:cxn modelId="{0989F3AF-EC05-4C57-80A7-16E4AA040470}" srcId="{753C9549-B12D-46B8-BAC6-66AC0EECB3B9}" destId="{ECB2070F-F205-4681-BB8C-F7CE8464F6F7}" srcOrd="1" destOrd="0" parTransId="{E4882BB4-BC6A-4017-A980-FCF0BA162C10}" sibTransId="{0A000CE9-CD87-4132-B079-777AD256123E}"/>
    <dgm:cxn modelId="{5C620CB8-D6B5-4440-8861-E040DCAF47C9}" type="presOf" srcId="{72CDF8EE-40C2-4018-A98A-A2DA4419013A}" destId="{55E3312A-EB4E-4E73-ADBC-54EE86B3E57E}" srcOrd="0" destOrd="0" presId="urn:microsoft.com/office/officeart/2005/8/layout/default"/>
    <dgm:cxn modelId="{08C9BBD8-4EFA-4003-922A-47F64C8917F4}" type="presOf" srcId="{ECB2070F-F205-4681-BB8C-F7CE8464F6F7}" destId="{4FA3210E-1558-4D13-8F86-967CCD21F7C3}" srcOrd="0" destOrd="0" presId="urn:microsoft.com/office/officeart/2005/8/layout/default"/>
    <dgm:cxn modelId="{37F843F0-0E7D-4CD7-A563-5A74EB95F591}" type="presOf" srcId="{753C9549-B12D-46B8-BAC6-66AC0EECB3B9}" destId="{81072155-7659-423E-824D-88341F9A3107}" srcOrd="0" destOrd="0" presId="urn:microsoft.com/office/officeart/2005/8/layout/default"/>
    <dgm:cxn modelId="{57649A7E-12EF-471A-8590-1B42FDB5D687}" type="presParOf" srcId="{81072155-7659-423E-824D-88341F9A3107}" destId="{55E3312A-EB4E-4E73-ADBC-54EE86B3E57E}" srcOrd="0" destOrd="0" presId="urn:microsoft.com/office/officeart/2005/8/layout/default"/>
    <dgm:cxn modelId="{75F3AF76-41D5-4E4C-91B9-A600CAA26BFB}" type="presParOf" srcId="{81072155-7659-423E-824D-88341F9A3107}" destId="{807AD86F-B957-4A43-94DC-8ECF06AE3020}" srcOrd="1" destOrd="0" presId="urn:microsoft.com/office/officeart/2005/8/layout/default"/>
    <dgm:cxn modelId="{8D254312-9420-47FC-9A6A-F7FF7D4B6132}" type="presParOf" srcId="{81072155-7659-423E-824D-88341F9A3107}" destId="{4FA3210E-1558-4D13-8F86-967CCD21F7C3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23540C-9C26-4ED9-B3C3-22600A363A47}">
      <dsp:nvSpPr>
        <dsp:cNvPr id="0" name=""/>
        <dsp:cNvSpPr/>
      </dsp:nvSpPr>
      <dsp:spPr>
        <a:xfrm>
          <a:off x="0" y="0"/>
          <a:ext cx="11337770" cy="705602"/>
        </a:xfrm>
        <a:prstGeom prst="rect">
          <a:avLst/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Инвестиционная команда</a:t>
          </a:r>
        </a:p>
      </dsp:txBody>
      <dsp:txXfrm>
        <a:off x="0" y="0"/>
        <a:ext cx="11337770" cy="705602"/>
      </dsp:txXfrm>
    </dsp:sp>
    <dsp:sp modelId="{CED05F58-840D-4B14-BD2C-A6EBC0A91100}">
      <dsp:nvSpPr>
        <dsp:cNvPr id="0" name=""/>
        <dsp:cNvSpPr/>
      </dsp:nvSpPr>
      <dsp:spPr>
        <a:xfrm>
          <a:off x="0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Анучинского муниципального округа - глава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8(42362)91-8-00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приемная – 8(42362)91-6-78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anuchinsky@mail.ru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05602"/>
        <a:ext cx="5668885" cy="1481764"/>
      </dsp:txXfrm>
    </dsp:sp>
    <dsp:sp modelId="{5714193C-2F76-4D92-8F19-7931749C838F}">
      <dsp:nvSpPr>
        <dsp:cNvPr id="0" name=""/>
        <dsp:cNvSpPr/>
      </dsp:nvSpPr>
      <dsp:spPr>
        <a:xfrm>
          <a:off x="5668885" y="705602"/>
          <a:ext cx="5668885" cy="1481764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заместитель главы администрации Анучинского муниципального округа, начальник финансово - экономического управления, инвестиционный уполномоченный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8(42362)91-8-70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668885" y="705602"/>
        <a:ext cx="5668885" cy="1481764"/>
      </dsp:txXfrm>
    </dsp:sp>
    <dsp:sp modelId="{76C5B8B7-9DD9-4566-8E74-135C49A43DA0}">
      <dsp:nvSpPr>
        <dsp:cNvPr id="0" name=""/>
        <dsp:cNvSpPr/>
      </dsp:nvSpPr>
      <dsp:spPr>
        <a:xfrm>
          <a:off x="0" y="2187366"/>
          <a:ext cx="11337770" cy="16464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00800" h="1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0F358-8FE9-4C26-BFC5-F147639C9733}">
      <dsp:nvSpPr>
        <dsp:cNvPr id="0" name=""/>
        <dsp:cNvSpPr/>
      </dsp:nvSpPr>
      <dsp:spPr>
        <a:xfrm>
          <a:off x="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жизнеобеспечения администрации Анучинского муниципального округа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8(42362)91-3-61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amo.gkh@mail.ru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48244"/>
        <a:ext cx="2957682" cy="1774609"/>
      </dsp:txXfrm>
    </dsp:sp>
    <dsp:sp modelId="{129759E4-DA44-4097-A106-0721F6195861}">
      <dsp:nvSpPr>
        <dsp:cNvPr id="0" name=""/>
        <dsp:cNvSpPr/>
      </dsp:nvSpPr>
      <dsp:spPr>
        <a:xfrm>
          <a:off x="325345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управления градостроительства, имущественных и земельных отношений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8(42362)91-0-26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2"/>
            </a:rPr>
            <a:t>amo.upravlenie@mail.ru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53450" y="648244"/>
        <a:ext cx="2957682" cy="1774609"/>
      </dsp:txXfrm>
    </dsp:sp>
    <dsp:sp modelId="{1A75D9EA-A98A-4302-86A5-CB4E541FDC3B}">
      <dsp:nvSpPr>
        <dsp:cNvPr id="0" name=""/>
        <dsp:cNvSpPr/>
      </dsp:nvSpPr>
      <dsp:spPr>
        <a:xfrm>
          <a:off x="6506900" y="648244"/>
          <a:ext cx="2957682" cy="1774609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начальник отдела социального развития и молодежной политики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8(42362)91-5-77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3"/>
            </a:rPr>
            <a:t>amo.socio@mail.ru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506900" y="648244"/>
        <a:ext cx="2957682" cy="17746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3312A-EB4E-4E73-ADBC-54EE86B3E57E}">
      <dsp:nvSpPr>
        <dsp:cNvPr id="0" name=""/>
        <dsp:cNvSpPr/>
      </dsp:nvSpPr>
      <dsp:spPr>
        <a:xfrm>
          <a:off x="809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8(42362)97-2-36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09" y="407383"/>
        <a:ext cx="3157612" cy="1894567"/>
      </dsp:txXfrm>
    </dsp:sp>
    <dsp:sp modelId="{4FA3210E-1558-4D13-8F86-967CCD21F7C3}">
      <dsp:nvSpPr>
        <dsp:cNvPr id="0" name=""/>
        <dsp:cNvSpPr/>
      </dsp:nvSpPr>
      <dsp:spPr>
        <a:xfrm>
          <a:off x="3474183" y="407383"/>
          <a:ext cx="3157612" cy="189456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старший специалист 1 разряда финансово – экономического управления администрации Анучинского муниципального округа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Т-н: 8(42362)91-7-96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i="0" kern="1200" dirty="0"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fin620@list.ru</a:t>
          </a:r>
          <a:endParaRPr lang="ru-RU" sz="140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74183" y="407383"/>
        <a:ext cx="3157612" cy="1894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622891-714A-2B38-9193-C6BBFD76CB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353E1AA-DF90-6C98-BB36-4182A42BD6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554004-6837-53BE-B337-90FA73115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45DEE6-D1A4-85F1-D213-144671CEB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BB077F5-E51E-EDD3-DFE8-C55FC75B9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246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7B2BBA-1E55-A302-97C0-6D6DD3376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8C2F3D-F9A4-102E-D776-4097D0129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68F9AD-AFC0-DCED-10CA-4C6B57AA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64E5E8-C826-163C-682D-6B4DDB02A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05A5E5B-7C57-24DC-C695-ED9907D00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187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DB117E-2372-A056-2002-F2105E668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B42F12-1A65-F347-AD68-5A942B9672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FD601EF-7E24-E6E4-0C94-2D61539B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5EE013-4032-E963-58A6-BC69891D4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755980-2EDE-A459-53C8-B81C817FD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355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557498-8D80-C039-7DC1-B93B5AAC7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823E2E-B4E7-58A1-3555-3F33E77DD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18234B-271B-50A1-0C2D-945F99453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3EDDBC-3CD1-F99B-180A-D629E2F5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A35F668-B200-8E36-C54F-6178529CA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705FFF-3E82-39A7-3A59-271E14E2E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247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0C1A2-9E63-7FF2-AE74-4EC3F63EB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BE7CC7-E00D-278C-DFBE-D385A360D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F962208-9B99-0642-2DF0-A7A712583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CC5AAC6-B1CC-926E-21C6-EBF99258E9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776F53-6028-9534-34F0-94426C292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B036538-CFF5-962C-EC7E-E6646C18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929922E-B031-43EF-6ABF-5C419201F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E65141-A17A-A646-7F2C-45D166037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776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915924-5F8A-45B6-FE94-391F752BB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A41B328-ED6B-0798-BB89-191304CE7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FCDE36A-27E7-6878-7377-7CC461433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051018-C06D-5D4D-C3FD-F809D5C0D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739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37256B1-3169-D1BA-AA65-B5BAD0DD9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EED94B8-5D1B-FC9F-EFBC-372E825A0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EB4E554-36FA-5584-D74A-ACD3FBAFD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0247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F4AADF-7D0D-DACB-6687-3C95E5918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0401-AF58-5B0D-887C-FDEC91FD0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9966A3-9631-F3AE-70F1-296C037972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26C071-B16B-8FBE-5961-6E4ACEE62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AA6963F-91FF-9569-AE36-2C60F0F72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00D53D-D26B-3EAD-57D3-5D8478617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11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16E42-BFBC-4E45-730C-12ACFC604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90ABE77-E4EA-A4A5-002A-6640EEED3E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3C7011-D562-8225-0897-21CC6ED3EF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402177-F559-4C61-C7B5-D77FAD261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77D6E0-DDF9-3F2B-D6E5-A3F3AFC13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D1A865-9E7F-78EC-D0EE-D8065C92A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2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160631-B60A-AF97-B0F8-321980502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42F784-E704-A3C8-C5E3-D5B64EC60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F7AA30-B7D4-D0EA-F145-903A077E7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E45504-6E29-1054-959A-94DE8E281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81E211-5B74-2779-1241-34F71339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26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A873BEF-C5F4-6E5E-A2C9-FF98665B87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3A7BECB-68C7-A725-2DBA-63EC55A2BE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AF8A8-7B42-FE90-B00F-B526171ED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57AE50-C479-72A4-5082-8F74253D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E25F16-E8C2-D075-76F8-9F564DFA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461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AF700D-9F77-0C58-63B0-835E50FA2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512F7D-1C2C-A9E4-B43A-AD15435B0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E7B7E0-4944-6656-C0DD-FCE637E66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81E5B1-7775-4678-BAF4-B533372F7C3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5656F1-0C97-45AE-8346-E8C808091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FFB8FF-8BB2-6080-07A3-57C8E4804F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DCD9C7-4BBE-4A9E-9A52-FBB9402DC6E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32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image" Target="../media/image1.png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D7107C-13D0-57F5-E155-535DD5DDB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05A7CFBE-ABC3-C049-C332-24DC967E97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6528060"/>
              </p:ext>
            </p:extLst>
          </p:nvPr>
        </p:nvGraphicFramePr>
        <p:xfrm>
          <a:off x="416264" y="187006"/>
          <a:ext cx="11337771" cy="2352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E27A2203-BA64-01EE-DA44-B48AA47022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2785867"/>
              </p:ext>
            </p:extLst>
          </p:nvPr>
        </p:nvGraphicFramePr>
        <p:xfrm>
          <a:off x="1352857" y="2062126"/>
          <a:ext cx="9464583" cy="3071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3D573803-1C3C-6690-5D32-961393A9B0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3154797"/>
              </p:ext>
            </p:extLst>
          </p:nvPr>
        </p:nvGraphicFramePr>
        <p:xfrm>
          <a:off x="2857624" y="4335672"/>
          <a:ext cx="6632606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9373591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146</Words>
  <Application>Microsoft Office PowerPoint</Application>
  <PresentationFormat>Широкоэкранный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2024-11-19T05:19:45Z</dcterms:created>
  <dcterms:modified xsi:type="dcterms:W3CDTF">2025-01-24T00:49:57Z</dcterms:modified>
</cp:coreProperties>
</file>