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5" r:id="rId2"/>
    <p:sldId id="456" r:id="rId3"/>
    <p:sldId id="457" r:id="rId4"/>
    <p:sldId id="458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10A300-AFDB-C82E-0463-8A90C3C0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AECD2D-CC17-C9BB-AAF7-63A69E4FB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75DD2E-CE71-5994-906F-6F641846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9B9A89-8878-F91F-92B2-36CD5D607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1F89EB-1C10-FDF9-DE64-AE652FC80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73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2BDFD-E6B6-10EB-279C-10795CFD7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92779F-B864-DFDF-823B-FF00A7D95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CB952C-A51C-DEB0-DD10-B05248A5E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257432-EDCB-7668-9257-8E89BB51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207E4A-7B36-71AC-D72D-6724B2E67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53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F625A4-42CD-B043-0B55-D81ADE7E8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34DDC5-2081-F89A-8F69-10A7BB302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6E1CCD-7715-3201-E88A-628890F8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BDBFE-8BDA-A1A6-CAAB-DEC6265F8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676D2A-EBAC-B2BF-5C1A-1A77F7EC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33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29661-37BB-B029-44AD-8E03942D4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0F9FB3-60B5-86D4-2DE4-E2155DA021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932CDA-5ABE-A03B-309C-75D39F826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DE8B31-DF68-3588-CF35-20BBBA80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C5BAB0-C556-99C1-E935-7A1194DE6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B07C25-E564-7108-7E35-8AE6D821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26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5C702-F1E5-E4E2-8C18-5FF97B56C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E32E6F-8931-8FF2-7209-37CB79818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20C149-F225-A820-C7AA-B78D6764C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D4B98F-54D5-8464-61EF-9B249BBE47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806989-9894-1234-4409-935422729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85D7A75-D50B-EE1B-72BD-5ECE6C49D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E6F81D0-55B4-C34B-3613-62A2CECD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C819541-11D2-B39D-D2B1-7ACBB7ECE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259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798C1-2DB3-B432-CB1C-F9597867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45ABC6-FABD-252A-050B-44483202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E175E3-255B-046C-ED47-E01F4FA33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D1BC550-E66C-4070-5212-4B337B70A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749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A0F3503-84EE-BFF3-F306-222D6200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4342EE-24E3-1184-D9C8-161C0BFB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6E3289-E253-9995-E604-9D893AC79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87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CF102-5D93-A0FD-F25B-5D71BCDD5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02DE36-1E94-0BD0-0D42-2A38DF61A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133C2D-E3E9-25AA-9718-10AFCDFC1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42C5F8-01B4-5DD9-BCFC-F8991E927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C9B8D9-56C1-96AE-1B69-5B72D6C4E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3B21F2-3A84-489B-03F2-315647EC6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334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887EA-CE67-C96A-9981-AC1A12A83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DA5D497-0505-0EE4-733E-F9D21FC55D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9B0C77-5ABC-62BB-32C0-997441C73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AC62A4-40A0-F4D8-2F71-261D59B2E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9CBF91-ACE1-6C52-793D-9BFCAF0E4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F948CC-F9E8-783C-B655-674053826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779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30A8B-1ACD-2572-81B0-D8346C2B8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F8AC04-7B58-6B2E-CB8E-7A54D63CC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55117D-8381-C652-226E-19069F53B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5B8F22-0140-EDD9-19DC-9E558BCA5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DEBA2C-13DA-F33E-E2E9-E3C69CAF3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179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E7034A-3305-781E-98F5-78B642C99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007C8F-A255-48C4-4688-7BD1E1593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54CD13-6EB7-D288-EBFD-A3FF2C9B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4A2A00-C18D-E7A5-12C5-1B1A1AA2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EE1FCF-BEB2-4AA7-6512-0806501C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72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2078AF-0E54-FFF5-7B6C-8246B3559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A483BA-EF5C-1086-B57E-C6C1C614D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A89A-9722-C854-C10E-6BE5123795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242FA-3344-41FB-9152-60737EB7F9FB}" type="datetimeFigureOut">
              <a:rPr lang="ru-RU" smtClean="0"/>
              <a:t>19.08.2025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3BD91D-E022-18C1-C85B-23DD0F842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039A8E-06E6-4E0F-5B0C-B09E3B892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AF320-EC7E-4E68-8F80-90BE3AA2B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952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7A2586-660B-9843-481B-7F33EC5E7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62A22B-3E50-6ED7-54E4-A75BF21D2EC9}"/>
              </a:ext>
            </a:extLst>
          </p:cNvPr>
          <p:cNvSpPr txBox="1"/>
          <p:nvPr/>
        </p:nvSpPr>
        <p:spPr>
          <a:xfrm>
            <a:off x="2187429" y="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2024 году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E7037A-550E-985B-1C9E-52D584FFF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45" y="577977"/>
            <a:ext cx="2126021" cy="13893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77A08E-44DB-ABBA-A8A0-7773D21E0835}"/>
              </a:ext>
            </a:extLst>
          </p:cNvPr>
          <p:cNvSpPr txBox="1"/>
          <p:nvPr/>
        </p:nvSpPr>
        <p:spPr>
          <a:xfrm>
            <a:off x="2386243" y="621731"/>
            <a:ext cx="3525199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кровли здания</a:t>
            </a:r>
            <a:r>
              <a:rPr lang="en-US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(Виноградовский филиал </a:t>
            </a:r>
            <a:r>
              <a:rPr lang="ru-RU" sz="1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филиал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МБОУ школы </a:t>
            </a:r>
            <a:r>
              <a:rPr lang="ru-RU" sz="1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с.Анучино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с.Виноградовка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ул.Арсеньева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 а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16.04.2024г. заключен с ООО «Гуд Кар»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16.04.2024 – 31.07.2024г.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7353684,50 руб.(местный бюджет)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768E11-7B9B-1203-1BA1-B5940E978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776" y="577977"/>
            <a:ext cx="1881930" cy="161582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F5CA23C-A306-C9D1-E421-944CD3F00C11}"/>
              </a:ext>
            </a:extLst>
          </p:cNvPr>
          <p:cNvSpPr txBox="1">
            <a:spLocks/>
          </p:cNvSpPr>
          <p:nvPr/>
        </p:nvSpPr>
        <p:spPr>
          <a:xfrm>
            <a:off x="194945" y="96520"/>
            <a:ext cx="9187815" cy="774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Объекты образования</a:t>
            </a:r>
            <a:endParaRPr kumimoji="0" lang="ru-RU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B587F5-D2E0-E853-21EE-D67341A14B44}"/>
              </a:ext>
            </a:extLst>
          </p:cNvPr>
          <p:cNvSpPr txBox="1"/>
          <p:nvPr/>
        </p:nvSpPr>
        <p:spPr>
          <a:xfrm>
            <a:off x="7700037" y="577977"/>
            <a:ext cx="4380109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спортивной площадки МБОУ школа </a:t>
            </a:r>
            <a:r>
              <a:rPr lang="ru-RU" sz="1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с.Новогордеевка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ул.Пионерская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5 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14.06.2024г. заключен с ООО "Приморская ремонтная строительная компания"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14.06.2024 – 30.08.2024г.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3232860,45руб.(местный бюджет)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Проведены следующие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работы:планировка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площадки, установки 4-х спортивных комплекса и урны.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A2D5C8-8E9C-AF3B-139E-012671DB77C6}"/>
              </a:ext>
            </a:extLst>
          </p:cNvPr>
          <p:cNvSpPr txBox="1"/>
          <p:nvPr/>
        </p:nvSpPr>
        <p:spPr>
          <a:xfrm>
            <a:off x="2104938" y="2237557"/>
            <a:ext cx="67132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культуры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F06293-C6B2-C7A5-A8CE-1EA90BCB9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945" y="2883886"/>
            <a:ext cx="2191298" cy="16713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88FA968-1FBB-405F-F31C-9F8A61ED2B2E}"/>
              </a:ext>
            </a:extLst>
          </p:cNvPr>
          <p:cNvSpPr txBox="1"/>
          <p:nvPr/>
        </p:nvSpPr>
        <p:spPr>
          <a:xfrm>
            <a:off x="2454753" y="2879987"/>
            <a:ext cx="35251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Капитальный ремонт кровли здания СДК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с.Гражданка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с.Гражданка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ул.Юбилейная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13 а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28.06.2024г. заключен с ООО «Кристалл»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01.07.2024 – 31.10.2024г.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7853471,92 руб.(местный бюджет)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5E36AA-77BC-7B7E-FFDE-BF93E942CA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6526" y="2936623"/>
            <a:ext cx="1863511" cy="154309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2237B11-EC0F-5B89-238B-158A092C2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6526" y="4653084"/>
            <a:ext cx="1863511" cy="154309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2CE41C-AB41-A30C-6809-603CCA1E60BA}"/>
              </a:ext>
            </a:extLst>
          </p:cNvPr>
          <p:cNvSpPr txBox="1"/>
          <p:nvPr/>
        </p:nvSpPr>
        <p:spPr>
          <a:xfrm>
            <a:off x="7974647" y="3258447"/>
            <a:ext cx="3525199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Капитальный ремонт  здания Детской школы искусств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с.Анучино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 Анучино, ул. 100 лет Анучино, 2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27.04.2024г. заключен с ООО «Кристалл»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01.05.2024 – 31.07.2024г.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9940706,75 руб.(в том числе – 9841299,67руб. – краевой бюджет; 99407,07руб - местный бюджет).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Проведены следующие виды работ: капитальный ремонт кровли, отделочные работы, капитальный ремонт систем электроснабжения и отопления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949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B9E40E-7120-C048-2C67-A30BE826B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26C9A6-8CE9-4A06-69D5-652A5BBE8D76}"/>
              </a:ext>
            </a:extLst>
          </p:cNvPr>
          <p:cNvSpPr txBox="1"/>
          <p:nvPr/>
        </p:nvSpPr>
        <p:spPr>
          <a:xfrm>
            <a:off x="2170651" y="92279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2024 году (продолжение)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92B222-BF80-DF7F-77EE-F109FE373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63" y="774320"/>
            <a:ext cx="2158850" cy="13480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A3EB71-F70E-0441-AF21-EA28FB8E97A5}"/>
              </a:ext>
            </a:extLst>
          </p:cNvPr>
          <p:cNvSpPr txBox="1"/>
          <p:nvPr/>
        </p:nvSpPr>
        <p:spPr>
          <a:xfrm>
            <a:off x="3865228" y="361214"/>
            <a:ext cx="32038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Благоустройство придомовых территорий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80A75-959E-CE42-F3D2-FF3B738D4202}"/>
              </a:ext>
            </a:extLst>
          </p:cNvPr>
          <p:cNvSpPr txBox="1"/>
          <p:nvPr/>
        </p:nvSpPr>
        <p:spPr>
          <a:xfrm>
            <a:off x="68561" y="2155226"/>
            <a:ext cx="494372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 Анучино, ул. 100 лет Анучино, д. 4 и 4а; ул.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Гоголя,д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11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20.02.2024г. заключен с ООО «Фриз БК»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01.05.2024 – 31.08.2024г.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5141318,01 руб.(в том числе 5089904,83 руб. – краевой бюджет; 51413,18руб. - местный бюджет)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Выполнены следующие виды работ: планировка площадки, асфальтирование дорожек и тротуаров, устройство насыпных клумб, установка  урн.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096011-1972-12A7-19BA-3696B00AB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8175" y="774320"/>
            <a:ext cx="2294106" cy="13480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2FC3557-6E55-D481-88D4-B50AFD02F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5779" y="870306"/>
            <a:ext cx="2158850" cy="15198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7988AC-F81C-2379-5FD9-98E500459376}"/>
              </a:ext>
            </a:extLst>
          </p:cNvPr>
          <p:cNvSpPr txBox="1"/>
          <p:nvPr/>
        </p:nvSpPr>
        <p:spPr>
          <a:xfrm>
            <a:off x="7824629" y="774320"/>
            <a:ext cx="408770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 Анучино, ул. Ленинская, д. 2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10.06.2024г. заключен с ИП Казарян А.Р.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15.06.2024 – 15.08.2024г.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1787589,67 руб.(в том числе 1602665,95 руб. – краевой бюджет; 184923,72руб. - местный бюджет)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Выполнены следующие виды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работ:планировка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площадки, асфальтирование дорожек и тротуаров, устройство насыпных клумб, устройство водосбросных сооружений, установка скамеек (2шт) и урн (2шт)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B782229-6FCA-39E2-DADE-3EDF1D964D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0063" y="3674739"/>
            <a:ext cx="2435768" cy="17193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394E70-A120-CA8F-40E7-6678E81DB69E}"/>
              </a:ext>
            </a:extLst>
          </p:cNvPr>
          <p:cNvSpPr txBox="1"/>
          <p:nvPr/>
        </p:nvSpPr>
        <p:spPr>
          <a:xfrm>
            <a:off x="4579487" y="3822592"/>
            <a:ext cx="430445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 Анучино, ул. Ленинская, д. 6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15.04.2024г. заключен с ООО «Фриз БК»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01.05.2024 – 31.07.2024г.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1480044,97руб.(в том числе 1465244,52 руб. – краевой бюджет; 14800,45руб. - местный бюджет)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Выполнены следующие виды работ: планировка площадки, асфальтирование дорожек и тротуаров, устройство насыпных клумб, устройство водосбросных сооружений, установка  урн 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898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342AD3-07DF-4D01-DB0B-FE6E14A75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F3CB5C-A994-44C0-E18A-856B12F8B500}"/>
              </a:ext>
            </a:extLst>
          </p:cNvPr>
          <p:cNvSpPr txBox="1"/>
          <p:nvPr/>
        </p:nvSpPr>
        <p:spPr>
          <a:xfrm>
            <a:off x="3447175" y="323057"/>
            <a:ext cx="54367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Устройство уличного освещения населенных пунктов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26B238-E0DE-A1CB-74F8-C94347C0E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07" y="461556"/>
            <a:ext cx="2359356" cy="18472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514BA8-921D-6F27-E30A-D22C0D975FBD}"/>
              </a:ext>
            </a:extLst>
          </p:cNvPr>
          <p:cNvSpPr txBox="1"/>
          <p:nvPr/>
        </p:nvSpPr>
        <p:spPr>
          <a:xfrm>
            <a:off x="2170651" y="92279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2024 году (продолжение)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8AB636-9D88-F521-39FD-1D0D61953922}"/>
              </a:ext>
            </a:extLst>
          </p:cNvPr>
          <p:cNvSpPr txBox="1"/>
          <p:nvPr/>
        </p:nvSpPr>
        <p:spPr>
          <a:xfrm>
            <a:off x="2722878" y="551554"/>
            <a:ext cx="9111192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 Анучино (ул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Строительная, ул.70 лет Октября,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ул.Пушкина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ул.Комсомольская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ул.Чапаева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ул.Лазо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ул.Петровского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);</a:t>
            </a:r>
          </a:p>
          <a:p>
            <a:pPr marL="171450" indent="-171450" algn="just">
              <a:buFontTx/>
              <a:buChar char="-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 (ул. Блюхера, Комарова, Луговая, Крымская, Кольцевая, Комсомольская, Королёва, Центральная, Гагарина, Литвиненко);</a:t>
            </a:r>
          </a:p>
          <a:p>
            <a:pPr marL="171450" indent="-171450" algn="just">
              <a:buFontTx/>
              <a:buChar char="-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 Муравейка (ул. Заречная, Заводская,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Меховского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Партизан, Лесная, Нестеренко);</a:t>
            </a:r>
          </a:p>
          <a:p>
            <a:pPr marL="171450" indent="-171450" algn="just">
              <a:buFontTx/>
              <a:buChar char="-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Чернышевка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(ул. Пушкинская, ул. Ключевая);</a:t>
            </a:r>
          </a:p>
          <a:p>
            <a:pPr marL="171450" indent="-171450" algn="just">
              <a:buFontTx/>
              <a:buChar char="-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 Гродеково (ул. Партизанская).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Контракты заключены от 11.11.2024г с ИП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Мокий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С.В. и от 22.07.2024г с ИП Овсянников Н.И.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Сроки исполнения: 11.11.2024 – 30.11.2024г  и 22.07.2024-01.08.2024г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Общая сумма контрактов: 5610478,93руб. (местный бюджет).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7BFAFC-ACF4-20B2-AB2E-3EA442B8328A}"/>
              </a:ext>
            </a:extLst>
          </p:cNvPr>
          <p:cNvSpPr txBox="1"/>
          <p:nvPr/>
        </p:nvSpPr>
        <p:spPr>
          <a:xfrm>
            <a:off x="3163619" y="2234193"/>
            <a:ext cx="47273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Дорожная деятельность (ремонт автомобильных дорог)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B2E81F9-4A53-EB33-0138-355BCF1A8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62" y="2770360"/>
            <a:ext cx="1651729" cy="177883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9D9C33A-F256-07A4-9C01-DA6245691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5860" y="2685527"/>
            <a:ext cx="2237426" cy="18636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77B206F-8C61-864C-6F80-DA6D170195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8573" y="2685527"/>
            <a:ext cx="2237427" cy="18636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16A76C1-46A3-F74E-F52B-209099865114}"/>
              </a:ext>
            </a:extLst>
          </p:cNvPr>
          <p:cNvSpPr txBox="1"/>
          <p:nvPr/>
        </p:nvSpPr>
        <p:spPr>
          <a:xfrm>
            <a:off x="336462" y="4790838"/>
            <a:ext cx="104853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</a:p>
          <a:p>
            <a:pPr marL="171450" indent="-171450" algn="just">
              <a:buFontTx/>
              <a:buChar char="-"/>
            </a:pP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с.Ильмаковка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с.Скворцово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(участок дороги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с.Ильмаковка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171450" indent="-171450" algn="just">
              <a:buFontTx/>
              <a:buChar char="-"/>
            </a:pP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с.Ильмаковка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с.Скворцово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(ремонт дороги с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искусственными сооружениями (мосты));</a:t>
            </a:r>
          </a:p>
          <a:p>
            <a:pPr marL="171450" indent="-171450" algn="just">
              <a:buFontTx/>
              <a:buChar char="-"/>
            </a:pP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с.Гражданка;</a:t>
            </a:r>
          </a:p>
          <a:p>
            <a:pPr marL="171450" indent="-171450" algn="just">
              <a:buFontTx/>
              <a:buChar char="-"/>
            </a:pP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с.Ауровка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с. Ясная Поляна.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Контракты заключены от 11.03.2024г с ИП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Макарян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А.М., от 11.03.2024г с ИП Власкин Н.С., от 04.03.2024г с ИП Казарян А.Р., от 20.09.2024г с ИП Григорян Д.В.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Сроки исполнения: 01.06.2024-31.08.2024г, 01.05.2024 – 31.07.2024г, 20.04.2024 – 31.07.2024г, 20.09.2024 – 31.10.2024г.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Общая сумма контрактов: 112392146,80руб. (в том числе: 111268225,33руб – краевой бюджет, 1123921,46руб. - местный бюджет).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37617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91A6CC-7A7A-1D53-5F07-4FC838B49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B70D28-C5B7-FE13-1913-2CB5BE4E168E}"/>
              </a:ext>
            </a:extLst>
          </p:cNvPr>
          <p:cNvSpPr txBox="1"/>
          <p:nvPr/>
        </p:nvSpPr>
        <p:spPr>
          <a:xfrm>
            <a:off x="2170651" y="92279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2024 году (продолжение)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ECA5F4-395D-F660-CA16-51AB02D79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73" y="595705"/>
            <a:ext cx="1975400" cy="16189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E32108-8CF6-5514-C62E-7B95F4DE3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1" y="2497996"/>
            <a:ext cx="2538893" cy="19481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07F5F6-A584-4AAC-1064-25602774E466}"/>
              </a:ext>
            </a:extLst>
          </p:cNvPr>
          <p:cNvSpPr txBox="1"/>
          <p:nvPr/>
        </p:nvSpPr>
        <p:spPr>
          <a:xfrm>
            <a:off x="2324797" y="723269"/>
            <a:ext cx="9419789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Создание условий для развития услуг широкополосного доступа к информационно-телекоммуникационной сети Интернет.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нахождения: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с.Шекляево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 Контракт от 07.05.2024г заключен с ПАО «Ростелеком»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Сроки исполнения: 07.05.2024 – 30.09.2024г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Общая сумма контрактов: 2310000руб. (в том числе: 1848000руб.-краевой бюджет, 462000руб. - местный бюджет).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A93837-81AE-582B-B0BB-83175AD658B7}"/>
              </a:ext>
            </a:extLst>
          </p:cNvPr>
          <p:cNvSpPr txBox="1"/>
          <p:nvPr/>
        </p:nvSpPr>
        <p:spPr>
          <a:xfrm>
            <a:off x="2900494" y="2497996"/>
            <a:ext cx="615332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помещений квартир находящихся в муниципальном жилом фонде.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местонахождения: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Мира, д. 19, кв. 7.;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Пухово: ул. Школьная, д. 2, кв. 3; ул. Школьная, д. 9, кв. 13; ул. Школьная, д. 9, кв. 15.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от 01.11.2024г и 31.07.2024г заключены с ООО "Юджин Групп«.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исполнения: 01.11.2024 – 01.12.2024 и 10.08.2024 – 31.10.2024г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контрактов: 2738868,85 руб.(местный бюджет)</a:t>
            </a:r>
          </a:p>
        </p:txBody>
      </p:sp>
    </p:spTree>
    <p:extLst>
      <p:ext uri="{BB962C8B-B14F-4D97-AF65-F5344CB8AC3E}">
        <p14:creationId xmlns:p14="http://schemas.microsoft.com/office/powerpoint/2010/main" val="4725317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985</Words>
  <Application>Microsoft Office PowerPoint</Application>
  <PresentationFormat>Широкоэкранный</PresentationFormat>
  <Paragraphs>75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2</cp:revision>
  <dcterms:created xsi:type="dcterms:W3CDTF">2025-08-18T01:16:04Z</dcterms:created>
  <dcterms:modified xsi:type="dcterms:W3CDTF">2025-08-18T23:41:56Z</dcterms:modified>
</cp:coreProperties>
</file>