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wdp" ContentType="image/vnd.ms-photo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412" r:id="rId5"/>
    <p:sldId id="275" r:id="rId6"/>
    <p:sldId id="325" r:id="rId7"/>
    <p:sldId id="276" r:id="rId8"/>
    <p:sldId id="385" r:id="rId9"/>
    <p:sldId id="286" r:id="rId10"/>
    <p:sldId id="386" r:id="rId11"/>
    <p:sldId id="266" r:id="rId12"/>
    <p:sldId id="387" r:id="rId13"/>
    <p:sldId id="279" r:id="rId14"/>
    <p:sldId id="389" r:id="rId15"/>
    <p:sldId id="265" r:id="rId16"/>
    <p:sldId id="287" r:id="rId17"/>
    <p:sldId id="352" r:id="rId18"/>
    <p:sldId id="390" r:id="rId19"/>
    <p:sldId id="343" r:id="rId20"/>
    <p:sldId id="405" r:id="rId21"/>
    <p:sldId id="299" r:id="rId22"/>
    <p:sldId id="290" r:id="rId23"/>
    <p:sldId id="300" r:id="rId24"/>
    <p:sldId id="278" r:id="rId25"/>
    <p:sldId id="274" r:id="rId26"/>
    <p:sldId id="271" r:id="rId2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A5EE6"/>
    <a:srgbClr val="132BDC"/>
    <a:srgbClr val="DCE0FC"/>
    <a:srgbClr val="FDF200"/>
    <a:srgbClr val="80FBE5"/>
    <a:srgbClr val="3CF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26"/>
  </p:normalViewPr>
  <p:slideViewPr>
    <p:cSldViewPr snapToGrid="0">
      <p:cViewPr varScale="1">
        <p:scale>
          <a:sx n="71" d="100"/>
          <a:sy n="71" d="100"/>
        </p:scale>
        <p:origin x="1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89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90000">
                    <a:schemeClr val="accent1"/>
                  </a:gs>
                </a:gsLst>
                <a:lin ang="5400000" scaled="0"/>
              </a:gradFill>
              <a:ln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</a:ln>
              <a:effectLst/>
            </c:spPr>
          </c:dPt>
          <c:dPt>
            <c:idx val="1"/>
            <c:bubble3D val="0"/>
            <c:spPr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90000">
                    <a:schemeClr val="accent2"/>
                  </a:gs>
                </a:gsLst>
                <a:lin ang="5400000" scaled="0"/>
              </a:gradFill>
              <a:ln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</a:ln>
              <a:effectLst/>
            </c:spPr>
          </c:dPt>
          <c:dPt>
            <c:idx val="2"/>
            <c:bubble3D val="0"/>
            <c:spPr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90000">
                    <a:schemeClr val="accent3"/>
                  </a:gs>
                </a:gsLst>
                <a:lin ang="5400000" scaled="0"/>
              </a:gradFill>
              <a:ln>
                <a:gradFill>
                  <a:gsLst>
                    <a:gs pos="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 scaled="1"/>
                </a:gradFill>
              </a:ln>
              <a:effectLst/>
            </c:spPr>
          </c:dPt>
          <c:dPt>
            <c:idx val="3"/>
            <c:bubble3D val="0"/>
            <c:spPr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90000">
                    <a:schemeClr val="accent4"/>
                  </a:gs>
                </a:gsLst>
                <a:lin ang="5400000" scaled="0"/>
              </a:gradFill>
              <a:ln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5400000" scaled="1"/>
                </a:gradFill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>
                        <a:latin typeface="Arial Black" panose="020B0A04020102020204" pitchFamily="34" charset="0"/>
                        <a:cs typeface="Arial Black" panose="020B0A04020102020204" pitchFamily="34" charset="0"/>
                      </a:rPr>
                      <a:t>63%</a:t>
                    </a:r>
                    <a:endParaRPr sz="1400">
                      <a:latin typeface="Arial Black" panose="020B0A04020102020204" pitchFamily="34" charset="0"/>
                      <a:cs typeface="Arial Black" panose="020B0A04020102020204" pitchFamily="34" charset="0"/>
                    </a:endParaRP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738285806128875"/>
                  <c:y val="-0.0301234670018873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>
                        <a:latin typeface="Arial Black" panose="020B0A04020102020204" pitchFamily="34" charset="0"/>
                        <a:cs typeface="Arial Black" panose="020B0A04020102020204" pitchFamily="34" charset="0"/>
                      </a:rPr>
                      <a:t>16%</a:t>
                    </a:r>
                    <a:endParaRPr sz="1400">
                      <a:latin typeface="Arial Black" panose="020B0A04020102020204" pitchFamily="34" charset="0"/>
                      <a:cs typeface="Arial Black" panose="020B0A040201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49736121536577"/>
                  <c:y val="0.045611427575083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latin typeface="Arial Black" panose="020B0A04020102020204" pitchFamily="34" charset="0"/>
                        <a:cs typeface="Arial Black" panose="020B0A04020102020204" pitchFamily="34" charset="0"/>
                      </a:rPr>
                      <a:t>15%</a:t>
                    </a:r>
                    <a:endParaRPr sz="1400" b="1">
                      <a:latin typeface="Arial Black" panose="020B0A04020102020204" pitchFamily="34" charset="0"/>
                      <a:cs typeface="Arial Black" panose="020B0A040201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latin typeface="Arial Black" panose="020B0A04020102020204" pitchFamily="34" charset="0"/>
                        <a:cs typeface="Arial Black" panose="020B0A04020102020204" pitchFamily="34" charset="0"/>
                      </a:rPr>
                      <a:t>6%</a:t>
                    </a:r>
                    <a:endParaRPr sz="1400" b="1">
                      <a:latin typeface="Arial Black" panose="020B0A04020102020204" pitchFamily="34" charset="0"/>
                      <a:cs typeface="Arial Black" panose="020B0A04020102020204" pitchFamily="34" charset="0"/>
                    </a:endParaRP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Анучинский ТО</c:v>
                </c:pt>
                <c:pt idx="1">
                  <c:v>Чернышевский ТО</c:v>
                </c:pt>
                <c:pt idx="2">
                  <c:v>Гражданский ТО</c:v>
                </c:pt>
                <c:pt idx="3">
                  <c:v>Виноградовский ТО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17</c:v>
                </c:pt>
                <c:pt idx="2">
                  <c:v>16</c:v>
                </c:pt>
                <c:pt idx="3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b65bac9-625d-4557-9dbc-f51e13f69a70}"/>
      </c:ext>
    </c:extLst>
  </c:chart>
  <c:spPr>
    <a:noFill/>
    <a:ln>
      <a:noFill/>
    </a:ln>
    <a:effectLst/>
  </c:spPr>
  <c:txPr>
    <a:bodyPr/>
    <a:lstStyle/>
    <a:p>
      <a:pPr>
        <a:defRPr lang="ru-RU" sz="120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8070DE-73B6-4FC2-8540-0E0C34945A8F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B55385-6CB9-49D7-B75A-82E1F9E64054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0000"/>
              </a:solidFill>
            </a:rPr>
            <a:t>2022</a:t>
          </a:r>
        </a:p>
      </dgm:t>
    </dgm:pt>
    <dgm:pt modelId="{356D5C98-E937-476E-90B4-50E5BF95018B}" cxnId="{AF2BD256-0CA6-42D5-AFFC-C50A47F09AF0}" type="parTrans">
      <dgm:prSet/>
      <dgm:spPr/>
      <dgm:t>
        <a:bodyPr/>
        <a:lstStyle/>
        <a:p>
          <a:endParaRPr lang="ru-RU"/>
        </a:p>
      </dgm:t>
    </dgm:pt>
    <dgm:pt modelId="{C0759039-1A24-4B4F-BADF-1A3DA44C73E8}" cxnId="{AF2BD256-0CA6-42D5-AFFC-C50A47F09AF0}" type="sibTrans">
      <dgm:prSet/>
      <dgm:spPr/>
      <dgm:t>
        <a:bodyPr/>
        <a:lstStyle/>
        <a:p>
          <a:endParaRPr lang="ru-RU"/>
        </a:p>
      </dgm:t>
    </dgm:pt>
    <dgm:pt modelId="{F5F4CC7F-8A0B-4F87-BE8E-0574EA1BAE2D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5DBDBB8E-C195-4D94-90A7-C26C63D47D09}" cxnId="{9A608617-CADA-40BD-8C56-0EBDC11F15E0}" type="parTrans">
      <dgm:prSet/>
      <dgm:spPr/>
      <dgm:t>
        <a:bodyPr/>
        <a:lstStyle/>
        <a:p>
          <a:endParaRPr lang="ru-RU"/>
        </a:p>
      </dgm:t>
    </dgm:pt>
    <dgm:pt modelId="{D2F6CB5C-C997-4902-8608-3B757C3AE10D}" cxnId="{9A608617-CADA-40BD-8C56-0EBDC11F15E0}" type="sibTrans">
      <dgm:prSet/>
      <dgm:spPr/>
      <dgm:t>
        <a:bodyPr/>
        <a:lstStyle/>
        <a:p>
          <a:endParaRPr lang="ru-RU"/>
        </a:p>
      </dgm:t>
    </dgm:pt>
    <dgm:pt modelId="{AD95C21F-3EF8-44E7-A798-8198BC308902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0000"/>
              </a:solidFill>
            </a:rPr>
            <a:t>2023</a:t>
          </a:r>
        </a:p>
      </dgm:t>
    </dgm:pt>
    <dgm:pt modelId="{C33A448C-C00C-460D-B611-BB564C6E6E74}" cxnId="{BE4F5FC1-6C06-4DD7-8176-AAC367607A3D}" type="parTrans">
      <dgm:prSet/>
      <dgm:spPr/>
      <dgm:t>
        <a:bodyPr/>
        <a:lstStyle/>
        <a:p>
          <a:endParaRPr lang="ru-RU"/>
        </a:p>
      </dgm:t>
    </dgm:pt>
    <dgm:pt modelId="{0154EBE3-9CC6-4EF2-8586-5FECA732E633}" cxnId="{BE4F5FC1-6C06-4DD7-8176-AAC367607A3D}" type="sibTrans">
      <dgm:prSet/>
      <dgm:spPr/>
      <dgm:t>
        <a:bodyPr/>
        <a:lstStyle/>
        <a:p>
          <a:endParaRPr lang="ru-RU"/>
        </a:p>
      </dgm:t>
    </dgm:pt>
    <dgm:pt modelId="{547CE038-943A-4CDB-8E50-15DB206979E9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5A548306-67AD-44E9-84DA-C2703AC31419}" cxnId="{12A2E189-5C7F-4621-9FB6-2B08D1540ADF}" type="parTrans">
      <dgm:prSet/>
      <dgm:spPr/>
      <dgm:t>
        <a:bodyPr/>
        <a:lstStyle/>
        <a:p>
          <a:endParaRPr lang="ru-RU"/>
        </a:p>
      </dgm:t>
    </dgm:pt>
    <dgm:pt modelId="{104BF24D-D959-49B9-B1A7-AF46AA48717B}" cxnId="{12A2E189-5C7F-4621-9FB6-2B08D1540ADF}" type="sibTrans">
      <dgm:prSet/>
      <dgm:spPr/>
      <dgm:t>
        <a:bodyPr/>
        <a:lstStyle/>
        <a:p>
          <a:endParaRPr lang="ru-RU"/>
        </a:p>
      </dgm:t>
    </dgm:pt>
    <dgm:pt modelId="{B15689E2-08AA-4603-9235-EC612A4A14AC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0000"/>
              </a:solidFill>
            </a:rPr>
            <a:t>2024</a:t>
          </a:r>
        </a:p>
      </dgm:t>
    </dgm:pt>
    <dgm:pt modelId="{88ABB791-AF39-4C99-8139-29F0B578DCD2}" cxnId="{20FAF276-EE1E-481B-935C-5404E1FE4B1A}" type="parTrans">
      <dgm:prSet/>
      <dgm:spPr/>
      <dgm:t>
        <a:bodyPr/>
        <a:lstStyle/>
        <a:p>
          <a:endParaRPr lang="ru-RU"/>
        </a:p>
      </dgm:t>
    </dgm:pt>
    <dgm:pt modelId="{AB4F4FCA-7EB0-490E-BCCF-30D175A60ECE}" cxnId="{20FAF276-EE1E-481B-935C-5404E1FE4B1A}" type="sibTrans">
      <dgm:prSet/>
      <dgm:spPr/>
      <dgm:t>
        <a:bodyPr/>
        <a:lstStyle/>
        <a:p>
          <a:endParaRPr lang="ru-RU"/>
        </a:p>
      </dgm:t>
    </dgm:pt>
    <dgm:pt modelId="{14984D23-4A2C-41F3-A244-FECA0D902779}">
      <dgm:prSet phldrT="[Текст]" phldr="1"/>
      <dgm:spPr/>
      <dgm:t>
        <a:bodyPr/>
        <a:lstStyle/>
        <a:p>
          <a:endParaRPr lang="ru-RU"/>
        </a:p>
      </dgm:t>
    </dgm:pt>
    <dgm:pt modelId="{07E159BF-690B-4C93-B60A-4C2E55A641C2}" cxnId="{F2B87A0A-EBA8-4C8E-A05F-57C6570677EB}" type="parTrans">
      <dgm:prSet/>
      <dgm:spPr/>
      <dgm:t>
        <a:bodyPr/>
        <a:lstStyle/>
        <a:p>
          <a:endParaRPr lang="ru-RU"/>
        </a:p>
      </dgm:t>
    </dgm:pt>
    <dgm:pt modelId="{01B2D120-F26D-48B7-90A5-C2C9F91E7B26}" cxnId="{F2B87A0A-EBA8-4C8E-A05F-57C6570677EB}" type="sibTrans">
      <dgm:prSet/>
      <dgm:spPr/>
      <dgm:t>
        <a:bodyPr/>
        <a:lstStyle/>
        <a:p>
          <a:endParaRPr lang="ru-RU"/>
        </a:p>
      </dgm:t>
    </dgm:pt>
    <dgm:pt modelId="{DCD32712-5153-45A8-8434-E32D70F81A17}" type="pres">
      <dgm:prSet presAssocID="{5E8070DE-73B6-4FC2-8540-0E0C34945A8F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F2517C7F-37F3-47B6-9C57-34A80B15CD25}" type="pres">
      <dgm:prSet presAssocID="{C6B55385-6CB9-49D7-B75A-82E1F9E64054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732F5B36-93A8-4FF6-A27B-F3D25F5A25BD}" type="pres">
      <dgm:prSet presAssocID="{C6B55385-6CB9-49D7-B75A-82E1F9E64054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51342088-C571-4E42-850F-BF59F010B98C}" type="pres">
      <dgm:prSet presAssocID="{AD95C21F-3EF8-44E7-A798-8198BC308902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98941A6A-8B48-4967-A058-9E03CEB6787B}" type="pres">
      <dgm:prSet presAssocID="{AD95C21F-3EF8-44E7-A798-8198BC308902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8C5945E1-65FE-4700-9836-7463269ACB5B}" type="pres">
      <dgm:prSet presAssocID="{B15689E2-08AA-4603-9235-EC612A4A14AC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E5A3924C-C4D0-4946-B5D6-8658E734F911}" type="pres">
      <dgm:prSet presAssocID="{B15689E2-08AA-4603-9235-EC612A4A14AC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2B87A0A-EBA8-4C8E-A05F-57C6570677EB}" srcId="{B15689E2-08AA-4603-9235-EC612A4A14AC}" destId="{14984D23-4A2C-41F3-A244-FECA0D902779}" srcOrd="0" destOrd="0" parTransId="{07E159BF-690B-4C93-B60A-4C2E55A641C2}" sibTransId="{01B2D120-F26D-48B7-90A5-C2C9F91E7B26}"/>
    <dgm:cxn modelId="{9A608617-CADA-40BD-8C56-0EBDC11F15E0}" srcId="{C6B55385-6CB9-49D7-B75A-82E1F9E64054}" destId="{F5F4CC7F-8A0B-4F87-BE8E-0574EA1BAE2D}" srcOrd="0" destOrd="0" parTransId="{5DBDBB8E-C195-4D94-90A7-C26C63D47D09}" sibTransId="{D2F6CB5C-C997-4902-8608-3B757C3AE10D}"/>
    <dgm:cxn modelId="{615BF523-1FA3-494C-9BAB-ECC257C1630B}" type="presOf" srcId="{B15689E2-08AA-4603-9235-EC612A4A14AC}" destId="{8C5945E1-65FE-4700-9836-7463269ACB5B}" srcOrd="0" destOrd="0" presId="urn:microsoft.com/office/officeart/2009/3/layout/IncreasingArrowsProcess"/>
    <dgm:cxn modelId="{8E037C6E-B97B-4548-B8F9-561F6DCFE7DA}" type="presOf" srcId="{14984D23-4A2C-41F3-A244-FECA0D902779}" destId="{E5A3924C-C4D0-4946-B5D6-8658E734F911}" srcOrd="0" destOrd="0" presId="urn:microsoft.com/office/officeart/2009/3/layout/IncreasingArrowsProcess"/>
    <dgm:cxn modelId="{AF2BD256-0CA6-42D5-AFFC-C50A47F09AF0}" srcId="{5E8070DE-73B6-4FC2-8540-0E0C34945A8F}" destId="{C6B55385-6CB9-49D7-B75A-82E1F9E64054}" srcOrd="0" destOrd="0" parTransId="{356D5C98-E937-476E-90B4-50E5BF95018B}" sibTransId="{C0759039-1A24-4B4F-BADF-1A3DA44C73E8}"/>
    <dgm:cxn modelId="{20FAF276-EE1E-481B-935C-5404E1FE4B1A}" srcId="{5E8070DE-73B6-4FC2-8540-0E0C34945A8F}" destId="{B15689E2-08AA-4603-9235-EC612A4A14AC}" srcOrd="2" destOrd="0" parTransId="{88ABB791-AF39-4C99-8139-29F0B578DCD2}" sibTransId="{AB4F4FCA-7EB0-490E-BCCF-30D175A60ECE}"/>
    <dgm:cxn modelId="{12A2E189-5C7F-4621-9FB6-2B08D1540ADF}" srcId="{AD95C21F-3EF8-44E7-A798-8198BC308902}" destId="{547CE038-943A-4CDB-8E50-15DB206979E9}" srcOrd="0" destOrd="0" parTransId="{5A548306-67AD-44E9-84DA-C2703AC31419}" sibTransId="{104BF24D-D959-49B9-B1A7-AF46AA48717B}"/>
    <dgm:cxn modelId="{1B5E2690-757C-4D85-A41A-61C05D6D2CB8}" type="presOf" srcId="{C6B55385-6CB9-49D7-B75A-82E1F9E64054}" destId="{F2517C7F-37F3-47B6-9C57-34A80B15CD25}" srcOrd="0" destOrd="0" presId="urn:microsoft.com/office/officeart/2009/3/layout/IncreasingArrowsProcess"/>
    <dgm:cxn modelId="{DDC3A099-6C25-48EB-808C-6C00031ABA8B}" type="presOf" srcId="{547CE038-943A-4CDB-8E50-15DB206979E9}" destId="{98941A6A-8B48-4967-A058-9E03CEB6787B}" srcOrd="0" destOrd="0" presId="urn:microsoft.com/office/officeart/2009/3/layout/IncreasingArrowsProcess"/>
    <dgm:cxn modelId="{E284FB9B-B9A7-4845-BD0C-A2CCBF5C430B}" type="presOf" srcId="{AD95C21F-3EF8-44E7-A798-8198BC308902}" destId="{51342088-C571-4E42-850F-BF59F010B98C}" srcOrd="0" destOrd="0" presId="urn:microsoft.com/office/officeart/2009/3/layout/IncreasingArrowsProcess"/>
    <dgm:cxn modelId="{37F489B3-49B6-487C-B11D-7FEB6EC2A5BE}" type="presOf" srcId="{5E8070DE-73B6-4FC2-8540-0E0C34945A8F}" destId="{DCD32712-5153-45A8-8434-E32D70F81A17}" srcOrd="0" destOrd="0" presId="urn:microsoft.com/office/officeart/2009/3/layout/IncreasingArrowsProcess"/>
    <dgm:cxn modelId="{BE4F5FC1-6C06-4DD7-8176-AAC367607A3D}" srcId="{5E8070DE-73B6-4FC2-8540-0E0C34945A8F}" destId="{AD95C21F-3EF8-44E7-A798-8198BC308902}" srcOrd="1" destOrd="0" parTransId="{C33A448C-C00C-460D-B611-BB564C6E6E74}" sibTransId="{0154EBE3-9CC6-4EF2-8586-5FECA732E633}"/>
    <dgm:cxn modelId="{8F1988DD-3F98-4A2C-93C7-2198AFCE325A}" type="presOf" srcId="{F5F4CC7F-8A0B-4F87-BE8E-0574EA1BAE2D}" destId="{732F5B36-93A8-4FF6-A27B-F3D25F5A25BD}" srcOrd="0" destOrd="0" presId="urn:microsoft.com/office/officeart/2009/3/layout/IncreasingArrowsProcess"/>
    <dgm:cxn modelId="{4CA60971-8674-4874-897F-37F0B6A9BB50}" type="presParOf" srcId="{DCD32712-5153-45A8-8434-E32D70F81A17}" destId="{F2517C7F-37F3-47B6-9C57-34A80B15CD25}" srcOrd="0" destOrd="0" presId="urn:microsoft.com/office/officeart/2009/3/layout/IncreasingArrowsProcess"/>
    <dgm:cxn modelId="{2A610C3C-C2D8-4D87-9FCD-3495CD35F000}" type="presParOf" srcId="{DCD32712-5153-45A8-8434-E32D70F81A17}" destId="{732F5B36-93A8-4FF6-A27B-F3D25F5A25BD}" srcOrd="1" destOrd="0" presId="urn:microsoft.com/office/officeart/2009/3/layout/IncreasingArrowsProcess"/>
    <dgm:cxn modelId="{FD8EB08C-6A04-40ED-A890-D6195F71233B}" type="presParOf" srcId="{DCD32712-5153-45A8-8434-E32D70F81A17}" destId="{51342088-C571-4E42-850F-BF59F010B98C}" srcOrd="2" destOrd="0" presId="urn:microsoft.com/office/officeart/2009/3/layout/IncreasingArrowsProcess"/>
    <dgm:cxn modelId="{61F95C5E-C173-4E99-8D5C-5BEB965B38D4}" type="presParOf" srcId="{DCD32712-5153-45A8-8434-E32D70F81A17}" destId="{98941A6A-8B48-4967-A058-9E03CEB6787B}" srcOrd="3" destOrd="0" presId="urn:microsoft.com/office/officeart/2009/3/layout/IncreasingArrowsProcess"/>
    <dgm:cxn modelId="{7BD16993-EDDD-447F-BBAA-921C798D1C38}" type="presParOf" srcId="{DCD32712-5153-45A8-8434-E32D70F81A17}" destId="{8C5945E1-65FE-4700-9836-7463269ACB5B}" srcOrd="4" destOrd="0" presId="urn:microsoft.com/office/officeart/2009/3/layout/IncreasingArrowsProcess"/>
    <dgm:cxn modelId="{EFF221C6-BF36-4027-B815-D5526A04A13B}" type="presParOf" srcId="{DCD32712-5153-45A8-8434-E32D70F81A17}" destId="{E5A3924C-C4D0-4946-B5D6-8658E734F911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5172FC-2765-4B91-AA3B-E2F6B854B610}" type="doc">
      <dgm:prSet loTypeId="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0E54BB-E294-424C-9BB9-DAD238CAABC5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2022</a:t>
          </a: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3200" b="1" dirty="0">
            <a:solidFill>
              <a:schemeClr val="bg2">
                <a:lumMod val="10000"/>
              </a:schemeClr>
            </a:solidFill>
          </a:endParaRPr>
        </a:p>
      </dgm:t>
    </dgm:pt>
    <dgm:pt modelId="{3F798D68-FE16-41B3-90F0-0A24F23E130B}" cxnId="{CB3EE594-B046-44B2-B931-1392D349C2CA}" type="parTrans">
      <dgm:prSet/>
      <dgm:spPr/>
      <dgm:t>
        <a:bodyPr/>
        <a:lstStyle/>
        <a:p>
          <a:endParaRPr lang="ru-RU"/>
        </a:p>
      </dgm:t>
    </dgm:pt>
    <dgm:pt modelId="{01A3C7B6-680F-4E9F-83A5-D002BDC7E117}" cxnId="{CB3EE594-B046-44B2-B931-1392D349C2CA}" type="sibTrans">
      <dgm:prSet/>
      <dgm:spPr/>
      <dgm:t>
        <a:bodyPr/>
        <a:lstStyle/>
        <a:p>
          <a:endParaRPr lang="ru-RU"/>
        </a:p>
      </dgm:t>
    </dgm:pt>
    <dgm:pt modelId="{64E9BD5E-0F5C-4994-B1F5-1418A9BC2706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6000" dirty="0">
              <a:solidFill>
                <a:schemeClr val="bg2">
                  <a:lumMod val="10000"/>
                </a:schemeClr>
              </a:solidFill>
            </a:rPr>
            <a:t>2</a:t>
          </a:r>
          <a:r>
            <a:rPr lang="ru-RU" sz="6000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6000" dirty="0">
            <a:solidFill>
              <a:schemeClr val="bg2">
                <a:lumMod val="10000"/>
              </a:schemeClr>
            </a:solidFill>
          </a:endParaRPr>
        </a:p>
      </dgm:t>
    </dgm:pt>
    <dgm:pt modelId="{9C763316-3F1E-48F6-8EBD-C516A8B0D148}" cxnId="{FAA9C0F8-0D14-42FB-9688-7B37DB841EC0}" type="parTrans">
      <dgm:prSet/>
      <dgm:spPr/>
    </dgm:pt>
    <dgm:pt modelId="{52FF87D0-C48E-43F0-A213-45A05B4DF57C}" cxnId="{FAA9C0F8-0D14-42FB-9688-7B37DB841EC0}" type="sibTrans">
      <dgm:prSet/>
      <dgm:spPr/>
    </dgm:pt>
    <dgm:pt modelId="{7E7264B1-1E9D-4CC0-9EDE-A2D375885D1C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800" dirty="0">
              <a:solidFill>
                <a:schemeClr val="bg2">
                  <a:lumMod val="10000"/>
                </a:schemeClr>
              </a:solidFill>
            </a:rPr>
            <a:t>Анучино</a:t>
          </a:r>
          <a:r>
            <a:rPr lang="ru-RU" sz="1800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1800" dirty="0">
            <a:solidFill>
              <a:schemeClr val="bg2">
                <a:lumMod val="10000"/>
              </a:schemeClr>
            </a:solidFill>
          </a:endParaRPr>
        </a:p>
      </dgm:t>
    </dgm:pt>
    <dgm:pt modelId="{910D08AD-2FF9-4D71-8CB3-589406D3306B}" cxnId="{BB89F15D-1217-4ABC-8301-84AC666A6FC5}" type="parTrans">
      <dgm:prSet/>
      <dgm:spPr/>
    </dgm:pt>
    <dgm:pt modelId="{78FDF15D-D54D-431B-A793-8AF2F9624B85}" cxnId="{BB89F15D-1217-4ABC-8301-84AC666A6FC5}" type="sibTrans">
      <dgm:prSet/>
      <dgm:spPr/>
    </dgm:pt>
    <dgm:pt modelId="{F5DA963E-852B-4781-A339-446C16D79371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(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2</a:t>
          </a:r>
          <a:r>
            <a:rPr lang="en-US" altLang="ru-RU" sz="1200" dirty="0">
              <a:solidFill>
                <a:schemeClr val="bg2">
                  <a:lumMod val="10000"/>
                </a:schemeClr>
              </a:solidFill>
            </a:rPr>
            <a:t>4000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,0 тыс. руб.)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</dgm:t>
    </dgm:pt>
    <dgm:pt modelId="{9906114A-698C-4206-B8A9-6421B4EEBC01}" cxnId="{03D307D8-7688-4BEA-80D8-E455033F85CB}" type="parTrans">
      <dgm:prSet/>
      <dgm:spPr/>
    </dgm:pt>
    <dgm:pt modelId="{35488C30-BF21-4AC4-9F9D-D7B8D322BCCA}" cxnId="{03D307D8-7688-4BEA-80D8-E455033F85CB}" type="sibTrans">
      <dgm:prSet/>
      <dgm:spPr/>
    </dgm:pt>
    <dgm:pt modelId="{BEFD4105-ABA3-4998-8CBF-71F57BA5D60B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sz="1200"/>
            <a:t/>
          </a:r>
          <a:endParaRPr sz="1200"/>
        </a:p>
      </dgm:t>
    </dgm:pt>
    <dgm:pt modelId="{4E4A02ED-8219-4B4B-AE64-722E7A09FB3C}" cxnId="{F202D8F6-2D04-4D79-B19B-86A3F8FEB245}" type="parTrans">
      <dgm:prSet/>
      <dgm:spPr/>
    </dgm:pt>
    <dgm:pt modelId="{8551AE22-6357-49D7-B21D-69DD693127F7}" cxnId="{F202D8F6-2D04-4D79-B19B-86A3F8FEB245}" type="sibTrans">
      <dgm:prSet/>
      <dgm:spPr/>
    </dgm:pt>
    <dgm:pt modelId="{8A777E4F-9A85-4027-BD9B-2F5C699B30CF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tx1">
                  <a:lumMod val="50000"/>
                </a:schemeClr>
              </a:solidFill>
            </a:rPr>
            <a:t>2023</a:t>
          </a:r>
          <a:r>
            <a:rPr lang="ru-RU" sz="3200" b="1" dirty="0">
              <a:solidFill>
                <a:schemeClr val="tx1">
                  <a:lumMod val="50000"/>
                </a:schemeClr>
              </a:solidFill>
            </a:rPr>
            <a:t/>
          </a:r>
          <a:endParaRPr lang="ru-RU" sz="3200" b="1" dirty="0">
            <a:solidFill>
              <a:schemeClr val="tx1">
                <a:lumMod val="50000"/>
              </a:schemeClr>
            </a:solidFill>
          </a:endParaRPr>
        </a:p>
      </dgm:t>
    </dgm:pt>
    <dgm:pt modelId="{3AA1CF2F-2D33-4E4E-8242-E7692AE4F858}" cxnId="{502B1C00-3074-49AF-BF82-7088C9943F34}" type="parTrans">
      <dgm:prSet/>
      <dgm:spPr/>
      <dgm:t>
        <a:bodyPr/>
        <a:lstStyle/>
        <a:p>
          <a:endParaRPr lang="ru-RU"/>
        </a:p>
      </dgm:t>
    </dgm:pt>
    <dgm:pt modelId="{0D632C29-4C0A-4688-8E1E-C2C62C69F732}" cxnId="{502B1C00-3074-49AF-BF82-7088C9943F34}" type="sibTrans">
      <dgm:prSet/>
      <dgm:spPr/>
      <dgm:t>
        <a:bodyPr/>
        <a:lstStyle/>
        <a:p>
          <a:endParaRPr lang="ru-RU"/>
        </a:p>
      </dgm:t>
    </dgm:pt>
    <dgm:pt modelId="{98A0137C-B6DD-4889-8153-D12B98EF9871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6000" dirty="0">
              <a:solidFill>
                <a:schemeClr val="bg2">
                  <a:lumMod val="10000"/>
                </a:schemeClr>
              </a:solidFill>
            </a:rPr>
            <a:t>2</a:t>
          </a:r>
          <a:r>
            <a:rPr lang="ru-RU" sz="6000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6000" dirty="0">
            <a:solidFill>
              <a:schemeClr val="bg2">
                <a:lumMod val="10000"/>
              </a:schemeClr>
            </a:solidFill>
          </a:endParaRPr>
        </a:p>
      </dgm:t>
    </dgm:pt>
    <dgm:pt modelId="{9C58830F-B3AA-4CD1-B795-2A788B2029D1}" cxnId="{7D089AA2-A11F-4776-9E77-A8BF462EF8E6}" type="parTrans">
      <dgm:prSet/>
      <dgm:spPr/>
    </dgm:pt>
    <dgm:pt modelId="{4B63604A-09D1-41B4-939C-06B4387607C6}" cxnId="{7D089AA2-A11F-4776-9E77-A8BF462EF8E6}" type="sibTrans">
      <dgm:prSet/>
      <dgm:spPr/>
    </dgm:pt>
    <dgm:pt modelId="{07CBC146-96A2-4167-A7DC-2F0C2BA01788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800" dirty="0">
              <a:solidFill>
                <a:schemeClr val="bg2">
                  <a:lumMod val="10000"/>
                </a:schemeClr>
              </a:solidFill>
            </a:rPr>
            <a:t>Анучино </a:t>
          </a:r>
          <a:r>
            <a:rPr lang="ru-RU" sz="1800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1800" dirty="0">
            <a:solidFill>
              <a:schemeClr val="bg2">
                <a:lumMod val="10000"/>
              </a:schemeClr>
            </a:solidFill>
          </a:endParaRPr>
        </a:p>
      </dgm:t>
    </dgm:pt>
    <dgm:pt modelId="{342F0ED1-044A-4EC9-BEDE-CA32C2595CD9}" cxnId="{22932266-6055-45D5-B4F7-176C0C0702B5}" type="parTrans">
      <dgm:prSet/>
      <dgm:spPr/>
    </dgm:pt>
    <dgm:pt modelId="{01353998-EF49-47F4-A490-1FD89684BE12}" cxnId="{22932266-6055-45D5-B4F7-176C0C0702B5}" type="sibTrans">
      <dgm:prSet/>
      <dgm:spPr/>
    </dgm:pt>
    <dgm:pt modelId="{1B4AF5B5-CD5A-47C7-82DF-F9504730EBA4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(18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0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00,</a:t>
          </a:r>
          <a:r>
            <a:rPr lang="en-US" altLang="ru-RU" sz="1200" dirty="0">
              <a:solidFill>
                <a:schemeClr val="bg2">
                  <a:lumMod val="10000"/>
                </a:schemeClr>
              </a:solidFill>
            </a:rPr>
            <a:t>0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тыс.руб.)</a:t>
          </a:r>
          <a:r>
            <a:rPr lang="ru-RU" sz="1800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1800" dirty="0">
            <a:solidFill>
              <a:schemeClr val="bg2">
                <a:lumMod val="10000"/>
              </a:schemeClr>
            </a:solidFill>
          </a:endParaRPr>
        </a:p>
      </dgm:t>
    </dgm:pt>
    <dgm:pt modelId="{CE8FD4E3-A287-48FA-AAA8-2E41D60A0195}" cxnId="{70D14B8E-7C16-48A0-A98E-712D90C1F705}" type="parTrans">
      <dgm:prSet/>
      <dgm:spPr/>
    </dgm:pt>
    <dgm:pt modelId="{CA837668-2238-46A8-B52E-D292D8E2B0A5}" cxnId="{70D14B8E-7C16-48A0-A98E-712D90C1F705}" type="sibTrans">
      <dgm:prSet/>
      <dgm:spPr/>
    </dgm:pt>
    <dgm:pt modelId="{D16FE08D-C891-4783-BCAF-61FB04003B7C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sz="1800"/>
            <a:t/>
          </a:r>
          <a:endParaRPr sz="1800"/>
        </a:p>
      </dgm:t>
    </dgm:pt>
    <dgm:pt modelId="{8269A3C7-0FE7-411C-8F7C-1FDDC942876F}" cxnId="{6D8979ED-2A52-41E1-A974-50DF464AE84B}" type="parTrans">
      <dgm:prSet/>
      <dgm:spPr/>
    </dgm:pt>
    <dgm:pt modelId="{1B392427-EDFF-468B-BC1D-F471620BBB71}" cxnId="{6D8979ED-2A52-41E1-A974-50DF464AE84B}" type="sibTrans">
      <dgm:prSet/>
      <dgm:spPr/>
    </dgm:pt>
    <dgm:pt modelId="{16DDC8BF-F573-4A57-85E6-37B3345186D1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tx1">
                  <a:lumMod val="50000"/>
                </a:schemeClr>
              </a:solidFill>
            </a:rPr>
            <a:t>2024</a:t>
          </a:r>
          <a:r>
            <a:rPr lang="ru-RU" sz="3200" b="1" dirty="0">
              <a:solidFill>
                <a:schemeClr val="tx1">
                  <a:lumMod val="50000"/>
                </a:schemeClr>
              </a:solidFill>
            </a:rPr>
            <a:t/>
          </a:r>
          <a:endParaRPr lang="ru-RU" sz="3200" b="1" dirty="0">
            <a:solidFill>
              <a:schemeClr val="tx1">
                <a:lumMod val="50000"/>
              </a:schemeClr>
            </a:solidFill>
          </a:endParaRPr>
        </a:p>
      </dgm:t>
    </dgm:pt>
    <dgm:pt modelId="{93D69F80-AB5F-4DCC-A7A7-190805608EDF}" cxnId="{EEBF4DEB-03FB-4D5E-9E61-67164675870F}" type="parTrans">
      <dgm:prSet/>
      <dgm:spPr/>
      <dgm:t>
        <a:bodyPr/>
        <a:lstStyle/>
        <a:p>
          <a:endParaRPr lang="ru-RU"/>
        </a:p>
      </dgm:t>
    </dgm:pt>
    <dgm:pt modelId="{1406F94C-77D9-45ED-B59F-5A77E41F80B0}" cxnId="{EEBF4DEB-03FB-4D5E-9E61-67164675870F}" type="sibTrans">
      <dgm:prSet/>
      <dgm:spPr/>
      <dgm:t>
        <a:bodyPr/>
        <a:lstStyle/>
        <a:p>
          <a:endParaRPr lang="ru-RU"/>
        </a:p>
      </dgm:t>
    </dgm:pt>
    <dgm:pt modelId="{5ECC1512-8412-4CA4-8566-510A67FB70F5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6000" dirty="0">
              <a:solidFill>
                <a:schemeClr val="tx1"/>
              </a:solidFill>
            </a:rPr>
            <a:t>2</a:t>
          </a:r>
          <a:r>
            <a:rPr lang="ru-RU" sz="6000" dirty="0">
              <a:solidFill>
                <a:schemeClr val="tx1"/>
              </a:solidFill>
            </a:rPr>
            <a:t/>
          </a:r>
          <a:endParaRPr lang="ru-RU" sz="6000" dirty="0">
            <a:solidFill>
              <a:schemeClr val="tx1"/>
            </a:solidFill>
          </a:endParaRPr>
        </a:p>
      </dgm:t>
    </dgm:pt>
    <dgm:pt modelId="{B2E2678F-3E10-490D-A50C-D5F33F463831}" cxnId="{E461F410-C65B-4CFC-BCC9-2ED0CD4FA32C}" type="parTrans">
      <dgm:prSet/>
      <dgm:spPr/>
    </dgm:pt>
    <dgm:pt modelId="{5E5A4A10-E802-41A4-A7D8-7B587E12BDA4}" cxnId="{E461F410-C65B-4CFC-BCC9-2ED0CD4FA32C}" type="sibTrans">
      <dgm:prSet/>
      <dgm:spPr/>
    </dgm:pt>
    <dgm:pt modelId="{C6E6787C-CD12-49E7-B026-A4ADC09A8D68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800" dirty="0">
              <a:solidFill>
                <a:schemeClr val="tx1"/>
              </a:solidFill>
            </a:rPr>
            <a:t>Анучино</a:t>
          </a:r>
          <a:r>
            <a:rPr lang="ru-RU" sz="1800" dirty="0">
              <a:solidFill>
                <a:schemeClr val="tx1"/>
              </a:solidFill>
            </a:rPr>
            <a:t/>
          </a:r>
          <a:endParaRPr lang="ru-RU" sz="1800" dirty="0">
            <a:solidFill>
              <a:schemeClr val="tx1"/>
            </a:solidFill>
          </a:endParaRPr>
        </a:p>
      </dgm:t>
    </dgm:pt>
    <dgm:pt modelId="{1505B566-2135-4932-B7B7-0EF064E57E08}" cxnId="{1E7BD733-FF1B-461F-8526-843FB9AAF60B}" type="parTrans">
      <dgm:prSet/>
      <dgm:spPr/>
    </dgm:pt>
    <dgm:pt modelId="{A7FA7CA3-AA49-4A3F-B367-2E6F9D1D4043}" cxnId="{1E7BD733-FF1B-461F-8526-843FB9AAF60B}" type="sibTrans">
      <dgm:prSet/>
      <dgm:spPr/>
    </dgm:pt>
    <dgm:pt modelId="{8D04B143-89A7-4BC1-8BE5-D9D3E2789D66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800" dirty="0">
              <a:solidFill>
                <a:schemeClr val="tx1"/>
              </a:solidFill>
            </a:rPr>
            <a:t>Гражданка</a:t>
          </a:r>
          <a:r>
            <a:rPr lang="ru-RU" sz="1800" dirty="0">
              <a:solidFill>
                <a:schemeClr val="tx1"/>
              </a:solidFill>
            </a:rPr>
            <a:t/>
          </a:r>
          <a:endParaRPr lang="ru-RU" sz="1800" dirty="0">
            <a:solidFill>
              <a:schemeClr val="tx1"/>
            </a:solidFill>
          </a:endParaRPr>
        </a:p>
      </dgm:t>
    </dgm:pt>
    <dgm:pt modelId="{409757F2-09C7-48B2-BDAC-82DA137EC63A}" cxnId="{31577043-1057-426B-993B-03EDE4E981CA}" type="parTrans">
      <dgm:prSet/>
      <dgm:spPr/>
    </dgm:pt>
    <dgm:pt modelId="{413E709A-7565-490C-A583-44F93006E077}" cxnId="{31577043-1057-426B-993B-03EDE4E981CA}" type="sibTrans">
      <dgm:prSet/>
      <dgm:spPr/>
    </dgm:pt>
    <dgm:pt modelId="{68CE57F0-C251-4FFA-9DDE-19CDF50BCA8F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1200" dirty="0">
              <a:solidFill>
                <a:schemeClr val="tx1"/>
              </a:solidFill>
            </a:rPr>
            <a:t>(</a:t>
          </a:r>
          <a:r>
            <a:rPr lang="ru-RU" sz="1200" dirty="0">
              <a:solidFill>
                <a:schemeClr val="tx1"/>
              </a:solidFill>
            </a:rPr>
            <a:t>1</a:t>
          </a:r>
          <a:r>
            <a:rPr lang="en-US" altLang="ru-RU" sz="1200" dirty="0">
              <a:solidFill>
                <a:schemeClr val="tx1"/>
              </a:solidFill>
            </a:rPr>
            <a:t>8</a:t>
          </a:r>
          <a:r>
            <a:rPr lang="ru-RU" sz="1200" dirty="0">
              <a:solidFill>
                <a:schemeClr val="tx1"/>
              </a:solidFill>
            </a:rPr>
            <a:t>000,0 тыс.руб.)</a:t>
          </a:r>
          <a:r>
            <a:rPr lang="ru-RU" sz="1200" dirty="0">
              <a:solidFill>
                <a:schemeClr val="tx1"/>
              </a:solidFill>
            </a:rPr>
            <a:t/>
          </a:r>
          <a:endParaRPr lang="ru-RU" sz="1200" dirty="0">
            <a:solidFill>
              <a:schemeClr val="tx1"/>
            </a:solidFill>
          </a:endParaRPr>
        </a:p>
      </dgm:t>
    </dgm:pt>
    <dgm:pt modelId="{C5FD432C-B184-4CA2-98C3-3DE4A0324883}" cxnId="{F4940DB2-A678-4996-90C5-B81710289039}" type="parTrans">
      <dgm:prSet/>
      <dgm:spPr/>
    </dgm:pt>
    <dgm:pt modelId="{78691278-2AD0-4110-912C-6A374C6188DA}" cxnId="{F4940DB2-A678-4996-90C5-B81710289039}" type="sibTrans">
      <dgm:prSet/>
      <dgm:spPr/>
    </dgm:pt>
    <dgm:pt modelId="{641CA130-A44F-416A-87FE-75171DB6EA66}" type="pres">
      <dgm:prSet presAssocID="{B65172FC-2765-4B91-AA3B-E2F6B854B610}" presName="Name0" presStyleCnt="0">
        <dgm:presLayoutVars>
          <dgm:dir/>
          <dgm:resizeHandles val="exact"/>
        </dgm:presLayoutVars>
      </dgm:prSet>
      <dgm:spPr/>
    </dgm:pt>
    <dgm:pt modelId="{63947280-FD55-49F1-87DF-E4CEBBFFE58F}" type="pres">
      <dgm:prSet presAssocID="{190E54BB-E294-424C-9BB9-DAD238CAABC5}" presName="node" presStyleLbl="node1" presStyleIdx="0" presStyleCnt="3">
        <dgm:presLayoutVars>
          <dgm:bulletEnabled val="1"/>
        </dgm:presLayoutVars>
      </dgm:prSet>
      <dgm:spPr/>
    </dgm:pt>
    <dgm:pt modelId="{80C3ADAE-6529-46F9-BD83-65322DB78F84}" type="pres">
      <dgm:prSet presAssocID="{01A3C7B6-680F-4E9F-83A5-D002BDC7E117}" presName="sibTrans" presStyleCnt="0"/>
      <dgm:spPr/>
    </dgm:pt>
    <dgm:pt modelId="{96F3ADD0-1A4E-401E-AF72-A24F1D0450E7}" type="pres">
      <dgm:prSet presAssocID="{8A777E4F-9A85-4027-BD9B-2F5C699B30CF}" presName="node" presStyleLbl="node1" presStyleIdx="1" presStyleCnt="3">
        <dgm:presLayoutVars>
          <dgm:bulletEnabled val="1"/>
        </dgm:presLayoutVars>
      </dgm:prSet>
      <dgm:spPr/>
    </dgm:pt>
    <dgm:pt modelId="{EB2265CE-2C2D-44FA-8F51-048C8C45F83C}" type="pres">
      <dgm:prSet presAssocID="{0D632C29-4C0A-4688-8E1E-C2C62C69F732}" presName="sibTrans" presStyleCnt="0"/>
      <dgm:spPr/>
    </dgm:pt>
    <dgm:pt modelId="{FA988455-9318-4EAA-8AD1-08DD71B8677C}" type="pres">
      <dgm:prSet presAssocID="{16DDC8BF-F573-4A57-85E6-37B3345186D1}" presName="node" presStyleLbl="node1" presStyleIdx="2" presStyleCnt="3">
        <dgm:presLayoutVars>
          <dgm:bulletEnabled val="1"/>
        </dgm:presLayoutVars>
      </dgm:prSet>
      <dgm:spPr/>
    </dgm:pt>
  </dgm:ptLst>
  <dgm:cxnLst>
    <dgm:cxn modelId="{CB3EE594-B046-44B2-B931-1392D349C2CA}" srcId="{B65172FC-2765-4B91-AA3B-E2F6B854B610}" destId="{190E54BB-E294-424C-9BB9-DAD238CAABC5}" srcOrd="0" destOrd="0" parTransId="{3F798D68-FE16-41B3-90F0-0A24F23E130B}" sibTransId="{01A3C7B6-680F-4E9F-83A5-D002BDC7E117}"/>
    <dgm:cxn modelId="{FAA9C0F8-0D14-42FB-9688-7B37DB841EC0}" srcId="{190E54BB-E294-424C-9BB9-DAD238CAABC5}" destId="{64E9BD5E-0F5C-4994-B1F5-1418A9BC2706}" srcOrd="0" destOrd="0" parTransId="{9C763316-3F1E-48F6-8EBD-C516A8B0D148}" sibTransId="{52FF87D0-C48E-43F0-A213-45A05B4DF57C}"/>
    <dgm:cxn modelId="{BB89F15D-1217-4ABC-8301-84AC666A6FC5}" srcId="{190E54BB-E294-424C-9BB9-DAD238CAABC5}" destId="{7E7264B1-1E9D-4CC0-9EDE-A2D375885D1C}" srcOrd="1" destOrd="0" parTransId="{910D08AD-2FF9-4D71-8CB3-589406D3306B}" sibTransId="{78FDF15D-D54D-431B-A793-8AF2F9624B85}"/>
    <dgm:cxn modelId="{03D307D8-7688-4BEA-80D8-E455033F85CB}" srcId="{190E54BB-E294-424C-9BB9-DAD238CAABC5}" destId="{F5DA963E-852B-4781-A339-446C16D79371}" srcOrd="2" destOrd="0" parTransId="{9906114A-698C-4206-B8A9-6421B4EEBC01}" sibTransId="{35488C30-BF21-4AC4-9F9D-D7B8D322BCCA}"/>
    <dgm:cxn modelId="{F202D8F6-2D04-4D79-B19B-86A3F8FEB245}" srcId="{190E54BB-E294-424C-9BB9-DAD238CAABC5}" destId="{BEFD4105-ABA3-4998-8CBF-71F57BA5D60B}" srcOrd="3" destOrd="0" parTransId="{4E4A02ED-8219-4B4B-AE64-722E7A09FB3C}" sibTransId="{8551AE22-6357-49D7-B21D-69DD693127F7}"/>
    <dgm:cxn modelId="{502B1C00-3074-49AF-BF82-7088C9943F34}" srcId="{B65172FC-2765-4B91-AA3B-E2F6B854B610}" destId="{8A777E4F-9A85-4027-BD9B-2F5C699B30CF}" srcOrd="1" destOrd="0" parTransId="{3AA1CF2F-2D33-4E4E-8242-E7692AE4F858}" sibTransId="{0D632C29-4C0A-4688-8E1E-C2C62C69F732}"/>
    <dgm:cxn modelId="{7D089AA2-A11F-4776-9E77-A8BF462EF8E6}" srcId="{8A777E4F-9A85-4027-BD9B-2F5C699B30CF}" destId="{98A0137C-B6DD-4889-8153-D12B98EF9871}" srcOrd="0" destOrd="1" parTransId="{9C58830F-B3AA-4CD1-B795-2A788B2029D1}" sibTransId="{4B63604A-09D1-41B4-939C-06B4387607C6}"/>
    <dgm:cxn modelId="{22932266-6055-45D5-B4F7-176C0C0702B5}" srcId="{8A777E4F-9A85-4027-BD9B-2F5C699B30CF}" destId="{07CBC146-96A2-4167-A7DC-2F0C2BA01788}" srcOrd="1" destOrd="1" parTransId="{342F0ED1-044A-4EC9-BEDE-CA32C2595CD9}" sibTransId="{01353998-EF49-47F4-A490-1FD89684BE12}"/>
    <dgm:cxn modelId="{70D14B8E-7C16-48A0-A98E-712D90C1F705}" srcId="{8A777E4F-9A85-4027-BD9B-2F5C699B30CF}" destId="{1B4AF5B5-CD5A-47C7-82DF-F9504730EBA4}" srcOrd="2" destOrd="1" parTransId="{CE8FD4E3-A287-48FA-AAA8-2E41D60A0195}" sibTransId="{CA837668-2238-46A8-B52E-D292D8E2B0A5}"/>
    <dgm:cxn modelId="{6D8979ED-2A52-41E1-A974-50DF464AE84B}" srcId="{8A777E4F-9A85-4027-BD9B-2F5C699B30CF}" destId="{D16FE08D-C891-4783-BCAF-61FB04003B7C}" srcOrd="3" destOrd="1" parTransId="{8269A3C7-0FE7-411C-8F7C-1FDDC942876F}" sibTransId="{1B392427-EDFF-468B-BC1D-F471620BBB71}"/>
    <dgm:cxn modelId="{EEBF4DEB-03FB-4D5E-9E61-67164675870F}" srcId="{B65172FC-2765-4B91-AA3B-E2F6B854B610}" destId="{16DDC8BF-F573-4A57-85E6-37B3345186D1}" srcOrd="2" destOrd="0" parTransId="{93D69F80-AB5F-4DCC-A7A7-190805608EDF}" sibTransId="{1406F94C-77D9-45ED-B59F-5A77E41F80B0}"/>
    <dgm:cxn modelId="{E461F410-C65B-4CFC-BCC9-2ED0CD4FA32C}" srcId="{16DDC8BF-F573-4A57-85E6-37B3345186D1}" destId="{5ECC1512-8412-4CA4-8566-510A67FB70F5}" srcOrd="0" destOrd="2" parTransId="{B2E2678F-3E10-490D-A50C-D5F33F463831}" sibTransId="{5E5A4A10-E802-41A4-A7D8-7B587E12BDA4}"/>
    <dgm:cxn modelId="{1E7BD733-FF1B-461F-8526-843FB9AAF60B}" srcId="{16DDC8BF-F573-4A57-85E6-37B3345186D1}" destId="{C6E6787C-CD12-49E7-B026-A4ADC09A8D68}" srcOrd="1" destOrd="2" parTransId="{1505B566-2135-4932-B7B7-0EF064E57E08}" sibTransId="{A7FA7CA3-AA49-4A3F-B367-2E6F9D1D4043}"/>
    <dgm:cxn modelId="{31577043-1057-426B-993B-03EDE4E981CA}" srcId="{16DDC8BF-F573-4A57-85E6-37B3345186D1}" destId="{8D04B143-89A7-4BC1-8BE5-D9D3E2789D66}" srcOrd="2" destOrd="2" parTransId="{409757F2-09C7-48B2-BDAC-82DA137EC63A}" sibTransId="{413E709A-7565-490C-A583-44F93006E077}"/>
    <dgm:cxn modelId="{F4940DB2-A678-4996-90C5-B81710289039}" srcId="{16DDC8BF-F573-4A57-85E6-37B3345186D1}" destId="{68CE57F0-C251-4FFA-9DDE-19CDF50BCA8F}" srcOrd="3" destOrd="2" parTransId="{C5FD432C-B184-4CA2-98C3-3DE4A0324883}" sibTransId="{78691278-2AD0-4110-912C-6A374C6188DA}"/>
    <dgm:cxn modelId="{76314B40-C7E3-474B-8CD9-3C07B412E279}" type="presOf" srcId="{B65172FC-2765-4B91-AA3B-E2F6B854B610}" destId="{641CA130-A44F-416A-87FE-75171DB6EA66}" srcOrd="0" destOrd="0" presId="urn:microsoft.com/office/officeart/2005/8/layout/hList6"/>
    <dgm:cxn modelId="{A571541A-CEAB-4CCA-997D-160DC88B6AF8}" type="presParOf" srcId="{641CA130-A44F-416A-87FE-75171DB6EA66}" destId="{63947280-FD55-49F1-87DF-E4CEBBFFE58F}" srcOrd="0" destOrd="0" presId="urn:microsoft.com/office/officeart/2005/8/layout/hList6"/>
    <dgm:cxn modelId="{EDC11C02-018E-43B6-9DF8-CD0E2806A3BF}" type="presOf" srcId="{190E54BB-E294-424C-9BB9-DAD238CAABC5}" destId="{63947280-FD55-49F1-87DF-E4CEBBFFE58F}" srcOrd="0" destOrd="0" presId="urn:microsoft.com/office/officeart/2005/8/layout/hList6"/>
    <dgm:cxn modelId="{BC13ADB3-8933-4D75-87C4-668F7EEF1799}" type="presOf" srcId="{64E9BD5E-0F5C-4994-B1F5-1418A9BC2706}" destId="{63947280-FD55-49F1-87DF-E4CEBBFFE58F}" srcOrd="0" destOrd="1" presId="urn:microsoft.com/office/officeart/2005/8/layout/hList6"/>
    <dgm:cxn modelId="{AF8C8398-24D8-450B-9638-AB03FDAAE3EE}" type="presOf" srcId="{7E7264B1-1E9D-4CC0-9EDE-A2D375885D1C}" destId="{63947280-FD55-49F1-87DF-E4CEBBFFE58F}" srcOrd="0" destOrd="2" presId="urn:microsoft.com/office/officeart/2005/8/layout/hList6"/>
    <dgm:cxn modelId="{1EDFCD80-B7CB-49A6-8EA2-DF1D6ED690DF}" type="presOf" srcId="{F5DA963E-852B-4781-A339-446C16D79371}" destId="{63947280-FD55-49F1-87DF-E4CEBBFFE58F}" srcOrd="0" destOrd="3" presId="urn:microsoft.com/office/officeart/2005/8/layout/hList6"/>
    <dgm:cxn modelId="{5E2D5001-FB6F-444E-827B-E7375C4A267F}" type="presOf" srcId="{BEFD4105-ABA3-4998-8CBF-71F57BA5D60B}" destId="{63947280-FD55-49F1-87DF-E4CEBBFFE58F}" srcOrd="0" destOrd="4" presId="urn:microsoft.com/office/officeart/2005/8/layout/hList6"/>
    <dgm:cxn modelId="{157AFC7E-0C83-467F-91ED-72AEFDF4F188}" type="presParOf" srcId="{641CA130-A44F-416A-87FE-75171DB6EA66}" destId="{80C3ADAE-6529-46F9-BD83-65322DB78F84}" srcOrd="1" destOrd="0" presId="urn:microsoft.com/office/officeart/2005/8/layout/hList6"/>
    <dgm:cxn modelId="{69DD2BE4-AF6F-4C7D-BBA7-786362736C94}" type="presParOf" srcId="{641CA130-A44F-416A-87FE-75171DB6EA66}" destId="{96F3ADD0-1A4E-401E-AF72-A24F1D0450E7}" srcOrd="2" destOrd="0" presId="urn:microsoft.com/office/officeart/2005/8/layout/hList6"/>
    <dgm:cxn modelId="{6A304206-FB83-4372-813B-229253B4FD2A}" type="presOf" srcId="{8A777E4F-9A85-4027-BD9B-2F5C699B30CF}" destId="{96F3ADD0-1A4E-401E-AF72-A24F1D0450E7}" srcOrd="0" destOrd="0" presId="urn:microsoft.com/office/officeart/2005/8/layout/hList6"/>
    <dgm:cxn modelId="{3D55B2C9-945B-41E8-A152-C974EC793B91}" type="presOf" srcId="{98A0137C-B6DD-4889-8153-D12B98EF9871}" destId="{96F3ADD0-1A4E-401E-AF72-A24F1D0450E7}" srcOrd="0" destOrd="1" presId="urn:microsoft.com/office/officeart/2005/8/layout/hList6"/>
    <dgm:cxn modelId="{BBCAB683-99EA-4F09-8676-AF80BC71B3D2}" type="presOf" srcId="{07CBC146-96A2-4167-A7DC-2F0C2BA01788}" destId="{96F3ADD0-1A4E-401E-AF72-A24F1D0450E7}" srcOrd="0" destOrd="2" presId="urn:microsoft.com/office/officeart/2005/8/layout/hList6"/>
    <dgm:cxn modelId="{62C0404E-CE9D-48AB-B1BC-2D16631C6E23}" type="presOf" srcId="{1B4AF5B5-CD5A-47C7-82DF-F9504730EBA4}" destId="{96F3ADD0-1A4E-401E-AF72-A24F1D0450E7}" srcOrd="0" destOrd="3" presId="urn:microsoft.com/office/officeart/2005/8/layout/hList6"/>
    <dgm:cxn modelId="{FE41810E-33FB-4F5A-A510-A8A5A974D33A}" type="presOf" srcId="{D16FE08D-C891-4783-BCAF-61FB04003B7C}" destId="{96F3ADD0-1A4E-401E-AF72-A24F1D0450E7}" srcOrd="0" destOrd="4" presId="urn:microsoft.com/office/officeart/2005/8/layout/hList6"/>
    <dgm:cxn modelId="{2C77D960-03E8-4DA8-B70F-4009BACF3F39}" type="presParOf" srcId="{641CA130-A44F-416A-87FE-75171DB6EA66}" destId="{EB2265CE-2C2D-44FA-8F51-048C8C45F83C}" srcOrd="3" destOrd="0" presId="urn:microsoft.com/office/officeart/2005/8/layout/hList6"/>
    <dgm:cxn modelId="{967623E3-4562-4546-9F8F-DE2BE695698E}" type="presParOf" srcId="{641CA130-A44F-416A-87FE-75171DB6EA66}" destId="{FA988455-9318-4EAA-8AD1-08DD71B8677C}" srcOrd="4" destOrd="0" presId="urn:microsoft.com/office/officeart/2005/8/layout/hList6"/>
    <dgm:cxn modelId="{D2912517-25F2-4563-90E5-DDBC2C79C8F1}" type="presOf" srcId="{16DDC8BF-F573-4A57-85E6-37B3345186D1}" destId="{FA988455-9318-4EAA-8AD1-08DD71B8677C}" srcOrd="0" destOrd="0" presId="urn:microsoft.com/office/officeart/2005/8/layout/hList6"/>
    <dgm:cxn modelId="{2E6530CC-4851-4D65-AD34-D01E194CEF27}" type="presOf" srcId="{5ECC1512-8412-4CA4-8566-510A67FB70F5}" destId="{FA988455-9318-4EAA-8AD1-08DD71B8677C}" srcOrd="0" destOrd="1" presId="urn:microsoft.com/office/officeart/2005/8/layout/hList6"/>
    <dgm:cxn modelId="{47B2C6CA-D381-4A20-A778-B83A2C7D5897}" type="presOf" srcId="{C6E6787C-CD12-49E7-B026-A4ADC09A8D68}" destId="{FA988455-9318-4EAA-8AD1-08DD71B8677C}" srcOrd="0" destOrd="2" presId="urn:microsoft.com/office/officeart/2005/8/layout/hList6"/>
    <dgm:cxn modelId="{D0A6ECF2-F06E-46F6-8479-1F1A7AD34AF3}" type="presOf" srcId="{8D04B143-89A7-4BC1-8BE5-D9D3E2789D66}" destId="{FA988455-9318-4EAA-8AD1-08DD71B8677C}" srcOrd="0" destOrd="3" presId="urn:microsoft.com/office/officeart/2005/8/layout/hList6"/>
    <dgm:cxn modelId="{1ADD6C51-FB82-4C4F-935D-1C89F33C0AE3}" type="presOf" srcId="{68CE57F0-C251-4FFA-9DDE-19CDF50BCA8F}" destId="{FA988455-9318-4EAA-8AD1-08DD71B8677C}" srcOrd="0" destOrd="4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27F6B2-CC36-4BF9-9A74-2FC622239E40}" type="doc">
      <dgm:prSet loTypeId="urn:microsoft.com/office/officeart/2008/layout/IncreasingCircle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7D615B-B871-49C2-99F6-F9120DC87083}">
      <dgm:prSet phldrT="[Текст]" custT="1"/>
      <dgm:spPr/>
      <dgm:t>
        <a:bodyPr/>
        <a:lstStyle/>
        <a:p>
          <a:r>
            <a:rPr lang="ru-RU" sz="3200" b="1" dirty="0">
              <a:solidFill>
                <a:schemeClr val="accent2">
                  <a:lumMod val="50000"/>
                </a:schemeClr>
              </a:solidFill>
            </a:rPr>
            <a:t>2022</a:t>
          </a:r>
        </a:p>
      </dgm:t>
    </dgm:pt>
    <dgm:pt modelId="{F21C451E-CE49-4BA6-A8E3-27407E17396B}" cxnId="{23F67BBB-FE59-46BF-A09F-ADB91DF908D1}" type="parTrans">
      <dgm:prSet/>
      <dgm:spPr/>
      <dgm:t>
        <a:bodyPr/>
        <a:lstStyle/>
        <a:p>
          <a:endParaRPr lang="ru-RU"/>
        </a:p>
      </dgm:t>
    </dgm:pt>
    <dgm:pt modelId="{C04CBD89-F3DD-4E00-9509-C74F39B11B85}" cxnId="{23F67BBB-FE59-46BF-A09F-ADB91DF908D1}" type="sibTrans">
      <dgm:prSet/>
      <dgm:spPr/>
      <dgm:t>
        <a:bodyPr/>
        <a:lstStyle/>
        <a:p>
          <a:endParaRPr lang="ru-RU"/>
        </a:p>
      </dgm:t>
    </dgm:pt>
    <dgm:pt modelId="{B3A4FC6F-CBD6-4F24-8033-7F1CE350DF11}">
      <dgm:prSet phldrT="[Текст]"/>
      <dgm:spPr/>
      <dgm:t>
        <a:bodyPr/>
        <a:lstStyle/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0</a:t>
          </a:r>
        </a:p>
      </dgm:t>
    </dgm:pt>
    <dgm:pt modelId="{F5B74708-4EEB-4A48-8494-F9ED15A33D3B}" cxnId="{4D783C54-CA8E-4F08-ABA4-22A3022F93C9}" type="parTrans">
      <dgm:prSet/>
      <dgm:spPr/>
      <dgm:t>
        <a:bodyPr/>
        <a:lstStyle/>
        <a:p>
          <a:endParaRPr lang="ru-RU"/>
        </a:p>
      </dgm:t>
    </dgm:pt>
    <dgm:pt modelId="{380F4CC5-9603-4235-A489-6C4C0F156A8D}" cxnId="{4D783C54-CA8E-4F08-ABA4-22A3022F93C9}" type="sibTrans">
      <dgm:prSet/>
      <dgm:spPr/>
      <dgm:t>
        <a:bodyPr/>
        <a:lstStyle/>
        <a:p>
          <a:endParaRPr lang="ru-RU"/>
        </a:p>
      </dgm:t>
    </dgm:pt>
    <dgm:pt modelId="{1B5469CE-518F-48F2-94C0-97DB59D0AB75}">
      <dgm:prSet phldrT="[Текст]" custT="1"/>
      <dgm:spPr/>
      <dgm:t>
        <a:bodyPr/>
        <a:lstStyle/>
        <a:p>
          <a:r>
            <a:rPr lang="ru-RU" sz="3200" b="1" dirty="0">
              <a:solidFill>
                <a:schemeClr val="accent2">
                  <a:lumMod val="50000"/>
                </a:schemeClr>
              </a:solidFill>
            </a:rPr>
            <a:t>2023</a:t>
          </a:r>
        </a:p>
      </dgm:t>
    </dgm:pt>
    <dgm:pt modelId="{F1E5D599-0B66-447F-8184-77A4F0642738}" cxnId="{947C6BD8-2EBB-4148-A11D-FB7E39FA01C0}" type="parTrans">
      <dgm:prSet/>
      <dgm:spPr/>
      <dgm:t>
        <a:bodyPr/>
        <a:lstStyle/>
        <a:p>
          <a:endParaRPr lang="ru-RU"/>
        </a:p>
      </dgm:t>
    </dgm:pt>
    <dgm:pt modelId="{9B801E32-D844-4829-9ECB-4FB4BDDD21E3}" cxnId="{947C6BD8-2EBB-4148-A11D-FB7E39FA01C0}" type="sibTrans">
      <dgm:prSet/>
      <dgm:spPr/>
      <dgm:t>
        <a:bodyPr/>
        <a:lstStyle/>
        <a:p>
          <a:endParaRPr lang="ru-RU"/>
        </a:p>
      </dgm:t>
    </dgm:pt>
    <dgm:pt modelId="{01E33517-5C00-4E04-9204-BED1E025593C}">
      <dgm:prSet phldrT="[Текст]"/>
      <dgm:spPr/>
      <dgm:t>
        <a:bodyPr/>
        <a:lstStyle/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2</a:t>
          </a:r>
        </a:p>
      </dgm:t>
    </dgm:pt>
    <dgm:pt modelId="{8DB29C96-CDB2-419C-8BFB-C55588772FBF}" cxnId="{7CE1EC93-B064-4FC2-983C-E31B97C69CAF}" type="parTrans">
      <dgm:prSet/>
      <dgm:spPr/>
      <dgm:t>
        <a:bodyPr/>
        <a:lstStyle/>
        <a:p>
          <a:endParaRPr lang="ru-RU"/>
        </a:p>
      </dgm:t>
    </dgm:pt>
    <dgm:pt modelId="{966C2F40-2BAF-4BBE-B914-30BA9FD72A04}" cxnId="{7CE1EC93-B064-4FC2-983C-E31B97C69CAF}" type="sibTrans">
      <dgm:prSet/>
      <dgm:spPr/>
      <dgm:t>
        <a:bodyPr/>
        <a:lstStyle/>
        <a:p>
          <a:endParaRPr lang="ru-RU"/>
        </a:p>
      </dgm:t>
    </dgm:pt>
    <dgm:pt modelId="{9CE85928-1B1B-4589-907B-F61EA2A6B153}">
      <dgm:prSet phldrT="[Текст]" custT="1"/>
      <dgm:spPr/>
      <dgm:t>
        <a:bodyPr/>
        <a:lstStyle/>
        <a:p>
          <a:r>
            <a:rPr lang="ru-RU" sz="3200" b="1" dirty="0">
              <a:solidFill>
                <a:schemeClr val="accent2">
                  <a:lumMod val="50000"/>
                </a:schemeClr>
              </a:solidFill>
            </a:rPr>
            <a:t>2024</a:t>
          </a:r>
        </a:p>
      </dgm:t>
    </dgm:pt>
    <dgm:pt modelId="{541E0AAB-4FC9-4678-8CD8-5516572167BA}" cxnId="{E6C91CC9-83CD-4275-9A46-58E28109627C}" type="parTrans">
      <dgm:prSet/>
      <dgm:spPr/>
      <dgm:t>
        <a:bodyPr/>
        <a:lstStyle/>
        <a:p>
          <a:endParaRPr lang="ru-RU"/>
        </a:p>
      </dgm:t>
    </dgm:pt>
    <dgm:pt modelId="{D4F13042-7EA6-42E0-B591-7C6A0B030FCB}" cxnId="{E6C91CC9-83CD-4275-9A46-58E28109627C}" type="sibTrans">
      <dgm:prSet/>
      <dgm:spPr/>
      <dgm:t>
        <a:bodyPr/>
        <a:lstStyle/>
        <a:p>
          <a:endParaRPr lang="ru-RU"/>
        </a:p>
      </dgm:t>
    </dgm:pt>
    <dgm:pt modelId="{3F588CC6-5E37-4D78-A0CA-74D6D69FC0AB}">
      <dgm:prSet phldrT="[Текст]"/>
      <dgm:spPr/>
      <dgm:t>
        <a:bodyPr/>
        <a:lstStyle/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1</a:t>
          </a:r>
        </a:p>
      </dgm:t>
    </dgm:pt>
    <dgm:pt modelId="{B5E80C67-B6C4-46AE-96D4-E215150FAF8B}" cxnId="{C817C19C-938A-4E23-A8F5-1C6DC7F3258A}" type="parTrans">
      <dgm:prSet/>
      <dgm:spPr/>
      <dgm:t>
        <a:bodyPr/>
        <a:lstStyle/>
        <a:p>
          <a:endParaRPr lang="ru-RU"/>
        </a:p>
      </dgm:t>
    </dgm:pt>
    <dgm:pt modelId="{ADB0DF56-25CE-47C0-90D8-71E9FEF1C4D4}" cxnId="{C817C19C-938A-4E23-A8F5-1C6DC7F3258A}" type="sibTrans">
      <dgm:prSet/>
      <dgm:spPr/>
      <dgm:t>
        <a:bodyPr/>
        <a:lstStyle/>
        <a:p>
          <a:endParaRPr lang="ru-RU"/>
        </a:p>
      </dgm:t>
    </dgm:pt>
    <dgm:pt modelId="{21B00F6F-E3FB-496F-94E8-F003849AE183}" type="pres">
      <dgm:prSet presAssocID="{A027F6B2-CC36-4BF9-9A74-2FC622239E40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42ABE007-F5FD-4D35-AC4E-C6A23E54954F}" type="pres">
      <dgm:prSet presAssocID="{3A7D615B-B871-49C2-99F6-F9120DC87083}" presName="composite" presStyleCnt="0"/>
      <dgm:spPr/>
    </dgm:pt>
    <dgm:pt modelId="{4BC1230B-E7B3-49E5-8601-98E71FD98B44}" type="pres">
      <dgm:prSet presAssocID="{3A7D615B-B871-49C2-99F6-F9120DC87083}" presName="BackAccent" presStyleLbl="bgShp" presStyleIdx="0" presStyleCnt="3"/>
      <dgm:spPr/>
    </dgm:pt>
    <dgm:pt modelId="{3C6605BC-D273-442F-9475-20AFF3F05525}" type="pres">
      <dgm:prSet presAssocID="{3A7D615B-B871-49C2-99F6-F9120DC87083}" presName="Accent" presStyleLbl="alignNode1" presStyleIdx="0" presStyleCnt="3"/>
      <dgm:spPr/>
    </dgm:pt>
    <dgm:pt modelId="{FD60AD7B-9957-458B-8BB7-85F966D769D7}" type="pres">
      <dgm:prSet presAssocID="{3A7D615B-B871-49C2-99F6-F9120DC87083}" presName="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8D417C51-DA89-40AF-B9B9-7AB69CFDD637}" type="pres">
      <dgm:prSet presAssocID="{3A7D615B-B871-49C2-99F6-F9120DC87083}" presName="Parent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5C2E6A09-8434-4CDC-BF03-064DCA76905F}" type="pres">
      <dgm:prSet presAssocID="{C04CBD89-F3DD-4E00-9509-C74F39B11B85}" presName="sibTrans" presStyleCnt="0"/>
      <dgm:spPr/>
    </dgm:pt>
    <dgm:pt modelId="{DAF8ECEC-8A45-465A-B9EC-2A9A7E572DB7}" type="pres">
      <dgm:prSet presAssocID="{1B5469CE-518F-48F2-94C0-97DB59D0AB75}" presName="composite" presStyleCnt="0"/>
      <dgm:spPr/>
    </dgm:pt>
    <dgm:pt modelId="{BD561B06-8427-452D-8D74-367E4B7FE5FB}" type="pres">
      <dgm:prSet presAssocID="{1B5469CE-518F-48F2-94C0-97DB59D0AB75}" presName="BackAccent" presStyleLbl="bgShp" presStyleIdx="1" presStyleCnt="3"/>
      <dgm:spPr/>
    </dgm:pt>
    <dgm:pt modelId="{F5E732BB-4BCD-4526-BC5F-4F8A7CE9DAA8}" type="pres">
      <dgm:prSet presAssocID="{1B5469CE-518F-48F2-94C0-97DB59D0AB75}" presName="Accent" presStyleLbl="alignNode1" presStyleIdx="1" presStyleCnt="3"/>
      <dgm:spPr/>
    </dgm:pt>
    <dgm:pt modelId="{47F6EFBB-76B2-4ED6-9F39-BE5F5807C39A}" type="pres">
      <dgm:prSet presAssocID="{1B5469CE-518F-48F2-94C0-97DB59D0AB75}" presName="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31D7002A-8A12-458E-A956-46F942A95E38}" type="pres">
      <dgm:prSet presAssocID="{1B5469CE-518F-48F2-94C0-97DB59D0AB75}" presName="Parent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4042DBA1-8CF5-49D0-AE73-86BDF5589599}" type="pres">
      <dgm:prSet presAssocID="{9B801E32-D844-4829-9ECB-4FB4BDDD21E3}" presName="sibTrans" presStyleCnt="0"/>
      <dgm:spPr/>
    </dgm:pt>
    <dgm:pt modelId="{7FDBDA21-A752-4E7F-9243-10ED7F261287}" type="pres">
      <dgm:prSet presAssocID="{9CE85928-1B1B-4589-907B-F61EA2A6B153}" presName="composite" presStyleCnt="0"/>
      <dgm:spPr/>
    </dgm:pt>
    <dgm:pt modelId="{3868625E-A0A7-4027-B54B-DC43604C7EE9}" type="pres">
      <dgm:prSet presAssocID="{9CE85928-1B1B-4589-907B-F61EA2A6B153}" presName="BackAccent" presStyleLbl="bgShp" presStyleIdx="2" presStyleCnt="3"/>
      <dgm:spPr/>
    </dgm:pt>
    <dgm:pt modelId="{D1631438-BD01-4624-B7CB-D0B46BC99448}" type="pres">
      <dgm:prSet presAssocID="{9CE85928-1B1B-4589-907B-F61EA2A6B153}" presName="Accent" presStyleLbl="alignNode1" presStyleIdx="2" presStyleCnt="3"/>
      <dgm:spPr/>
    </dgm:pt>
    <dgm:pt modelId="{5D1BF270-74FF-488D-97D8-0BD68EF3A75E}" type="pres">
      <dgm:prSet presAssocID="{9CE85928-1B1B-4589-907B-F61EA2A6B153}" presName="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EFFFF3D2-0A50-4D3B-A6A5-D061BD83220E}" type="pres">
      <dgm:prSet presAssocID="{9CE85928-1B1B-4589-907B-F61EA2A6B153}" presName="Parent" presStyleLbl="revTx" presStyleIdx="5" presStyleCnt="6">
        <dgm:presLayoutVars>
          <dgm:chMax val="1"/>
          <dgm:chPref val="1"/>
          <dgm:bulletEnabled val="1"/>
        </dgm:presLayoutVars>
      </dgm:prSet>
      <dgm:spPr/>
    </dgm:pt>
  </dgm:ptLst>
  <dgm:cxnLst>
    <dgm:cxn modelId="{12269021-4F22-4C17-95EE-FDB68C52BB1C}" type="presOf" srcId="{3A7D615B-B871-49C2-99F6-F9120DC87083}" destId="{8D417C51-DA89-40AF-B9B9-7AB69CFDD637}" srcOrd="0" destOrd="0" presId="urn:microsoft.com/office/officeart/2008/layout/IncreasingCircleProcess"/>
    <dgm:cxn modelId="{BD1A212E-D6D1-48D9-BF50-D3B8788EF8FE}" type="presOf" srcId="{1B5469CE-518F-48F2-94C0-97DB59D0AB75}" destId="{31D7002A-8A12-458E-A956-46F942A95E38}" srcOrd="0" destOrd="0" presId="urn:microsoft.com/office/officeart/2008/layout/IncreasingCircleProcess"/>
    <dgm:cxn modelId="{C0072630-EE4A-406B-8195-692102D83143}" type="presOf" srcId="{3F588CC6-5E37-4D78-A0CA-74D6D69FC0AB}" destId="{5D1BF270-74FF-488D-97D8-0BD68EF3A75E}" srcOrd="0" destOrd="0" presId="urn:microsoft.com/office/officeart/2008/layout/IncreasingCircleProcess"/>
    <dgm:cxn modelId="{C46CB26C-ADDE-4341-912E-6802FBFCC8AD}" type="presOf" srcId="{9CE85928-1B1B-4589-907B-F61EA2A6B153}" destId="{EFFFF3D2-0A50-4D3B-A6A5-D061BD83220E}" srcOrd="0" destOrd="0" presId="urn:microsoft.com/office/officeart/2008/layout/IncreasingCircleProcess"/>
    <dgm:cxn modelId="{4D783C54-CA8E-4F08-ABA4-22A3022F93C9}" srcId="{3A7D615B-B871-49C2-99F6-F9120DC87083}" destId="{B3A4FC6F-CBD6-4F24-8033-7F1CE350DF11}" srcOrd="0" destOrd="0" parTransId="{F5B74708-4EEB-4A48-8494-F9ED15A33D3B}" sibTransId="{380F4CC5-9603-4235-A489-6C4C0F156A8D}"/>
    <dgm:cxn modelId="{B78EAA58-E672-4401-82CF-8DD032C221AD}" type="presOf" srcId="{01E33517-5C00-4E04-9204-BED1E025593C}" destId="{47F6EFBB-76B2-4ED6-9F39-BE5F5807C39A}" srcOrd="0" destOrd="0" presId="urn:microsoft.com/office/officeart/2008/layout/IncreasingCircleProcess"/>
    <dgm:cxn modelId="{FC33E487-ADAF-4F17-8551-FDA509212079}" type="presOf" srcId="{B3A4FC6F-CBD6-4F24-8033-7F1CE350DF11}" destId="{FD60AD7B-9957-458B-8BB7-85F966D769D7}" srcOrd="0" destOrd="0" presId="urn:microsoft.com/office/officeart/2008/layout/IncreasingCircleProcess"/>
    <dgm:cxn modelId="{7CE1EC93-B064-4FC2-983C-E31B97C69CAF}" srcId="{1B5469CE-518F-48F2-94C0-97DB59D0AB75}" destId="{01E33517-5C00-4E04-9204-BED1E025593C}" srcOrd="0" destOrd="0" parTransId="{8DB29C96-CDB2-419C-8BFB-C55588772FBF}" sibTransId="{966C2F40-2BAF-4BBE-B914-30BA9FD72A04}"/>
    <dgm:cxn modelId="{C817C19C-938A-4E23-A8F5-1C6DC7F3258A}" srcId="{9CE85928-1B1B-4589-907B-F61EA2A6B153}" destId="{3F588CC6-5E37-4D78-A0CA-74D6D69FC0AB}" srcOrd="0" destOrd="0" parTransId="{B5E80C67-B6C4-46AE-96D4-E215150FAF8B}" sibTransId="{ADB0DF56-25CE-47C0-90D8-71E9FEF1C4D4}"/>
    <dgm:cxn modelId="{23F67BBB-FE59-46BF-A09F-ADB91DF908D1}" srcId="{A027F6B2-CC36-4BF9-9A74-2FC622239E40}" destId="{3A7D615B-B871-49C2-99F6-F9120DC87083}" srcOrd="0" destOrd="0" parTransId="{F21C451E-CE49-4BA6-A8E3-27407E17396B}" sibTransId="{C04CBD89-F3DD-4E00-9509-C74F39B11B85}"/>
    <dgm:cxn modelId="{596F16C9-9C18-4A72-8D4B-1CBBBE82B941}" type="presOf" srcId="{A027F6B2-CC36-4BF9-9A74-2FC622239E40}" destId="{21B00F6F-E3FB-496F-94E8-F003849AE183}" srcOrd="0" destOrd="0" presId="urn:microsoft.com/office/officeart/2008/layout/IncreasingCircleProcess"/>
    <dgm:cxn modelId="{E6C91CC9-83CD-4275-9A46-58E28109627C}" srcId="{A027F6B2-CC36-4BF9-9A74-2FC622239E40}" destId="{9CE85928-1B1B-4589-907B-F61EA2A6B153}" srcOrd="2" destOrd="0" parTransId="{541E0AAB-4FC9-4678-8CD8-5516572167BA}" sibTransId="{D4F13042-7EA6-42E0-B591-7C6A0B030FCB}"/>
    <dgm:cxn modelId="{947C6BD8-2EBB-4148-A11D-FB7E39FA01C0}" srcId="{A027F6B2-CC36-4BF9-9A74-2FC622239E40}" destId="{1B5469CE-518F-48F2-94C0-97DB59D0AB75}" srcOrd="1" destOrd="0" parTransId="{F1E5D599-0B66-447F-8184-77A4F0642738}" sibTransId="{9B801E32-D844-4829-9ECB-4FB4BDDD21E3}"/>
    <dgm:cxn modelId="{DA6246CF-DD45-4E7D-A4AA-25D655EC6974}" type="presParOf" srcId="{21B00F6F-E3FB-496F-94E8-F003849AE183}" destId="{42ABE007-F5FD-4D35-AC4E-C6A23E54954F}" srcOrd="0" destOrd="0" presId="urn:microsoft.com/office/officeart/2008/layout/IncreasingCircleProcess"/>
    <dgm:cxn modelId="{BE7CE1BC-CE94-4AA0-8A6E-467882079E62}" type="presParOf" srcId="{42ABE007-F5FD-4D35-AC4E-C6A23E54954F}" destId="{4BC1230B-E7B3-49E5-8601-98E71FD98B44}" srcOrd="0" destOrd="0" presId="urn:microsoft.com/office/officeart/2008/layout/IncreasingCircleProcess"/>
    <dgm:cxn modelId="{1CC27D33-D674-4163-80A0-A2984A4A5122}" type="presParOf" srcId="{42ABE007-F5FD-4D35-AC4E-C6A23E54954F}" destId="{3C6605BC-D273-442F-9475-20AFF3F05525}" srcOrd="1" destOrd="0" presId="urn:microsoft.com/office/officeart/2008/layout/IncreasingCircleProcess"/>
    <dgm:cxn modelId="{C1FB9712-503A-4F08-991D-4805D687D8B0}" type="presParOf" srcId="{42ABE007-F5FD-4D35-AC4E-C6A23E54954F}" destId="{FD60AD7B-9957-458B-8BB7-85F966D769D7}" srcOrd="2" destOrd="0" presId="urn:microsoft.com/office/officeart/2008/layout/IncreasingCircleProcess"/>
    <dgm:cxn modelId="{761FC862-B8BF-402D-B166-5AB9B7541E1F}" type="presParOf" srcId="{42ABE007-F5FD-4D35-AC4E-C6A23E54954F}" destId="{8D417C51-DA89-40AF-B9B9-7AB69CFDD637}" srcOrd="3" destOrd="0" presId="urn:microsoft.com/office/officeart/2008/layout/IncreasingCircleProcess"/>
    <dgm:cxn modelId="{8D149F7C-7582-4C44-A988-1AE774860B7D}" type="presParOf" srcId="{21B00F6F-E3FB-496F-94E8-F003849AE183}" destId="{5C2E6A09-8434-4CDC-BF03-064DCA76905F}" srcOrd="1" destOrd="0" presId="urn:microsoft.com/office/officeart/2008/layout/IncreasingCircleProcess"/>
    <dgm:cxn modelId="{999CA1F5-7200-4964-BE9A-0C034EA026AE}" type="presParOf" srcId="{21B00F6F-E3FB-496F-94E8-F003849AE183}" destId="{DAF8ECEC-8A45-465A-B9EC-2A9A7E572DB7}" srcOrd="2" destOrd="0" presId="urn:microsoft.com/office/officeart/2008/layout/IncreasingCircleProcess"/>
    <dgm:cxn modelId="{533AE213-4FC8-44F5-890B-7FCE4EBA824A}" type="presParOf" srcId="{DAF8ECEC-8A45-465A-B9EC-2A9A7E572DB7}" destId="{BD561B06-8427-452D-8D74-367E4B7FE5FB}" srcOrd="0" destOrd="0" presId="urn:microsoft.com/office/officeart/2008/layout/IncreasingCircleProcess"/>
    <dgm:cxn modelId="{845A9F11-5A62-4709-B136-3E12B2C1A81F}" type="presParOf" srcId="{DAF8ECEC-8A45-465A-B9EC-2A9A7E572DB7}" destId="{F5E732BB-4BCD-4526-BC5F-4F8A7CE9DAA8}" srcOrd="1" destOrd="0" presId="urn:microsoft.com/office/officeart/2008/layout/IncreasingCircleProcess"/>
    <dgm:cxn modelId="{8A41E781-0E4E-4921-9968-1B7ABE7D4F21}" type="presParOf" srcId="{DAF8ECEC-8A45-465A-B9EC-2A9A7E572DB7}" destId="{47F6EFBB-76B2-4ED6-9F39-BE5F5807C39A}" srcOrd="2" destOrd="0" presId="urn:microsoft.com/office/officeart/2008/layout/IncreasingCircleProcess"/>
    <dgm:cxn modelId="{CBA9E7D7-0D64-4109-9EC1-185B5C788C86}" type="presParOf" srcId="{DAF8ECEC-8A45-465A-B9EC-2A9A7E572DB7}" destId="{31D7002A-8A12-458E-A956-46F942A95E38}" srcOrd="3" destOrd="0" presId="urn:microsoft.com/office/officeart/2008/layout/IncreasingCircleProcess"/>
    <dgm:cxn modelId="{8EA58436-1851-4BC9-BCEB-958A39ED2DAC}" type="presParOf" srcId="{21B00F6F-E3FB-496F-94E8-F003849AE183}" destId="{4042DBA1-8CF5-49D0-AE73-86BDF5589599}" srcOrd="3" destOrd="0" presId="urn:microsoft.com/office/officeart/2008/layout/IncreasingCircleProcess"/>
    <dgm:cxn modelId="{01502FA8-932C-433C-953A-777FC48B771E}" type="presParOf" srcId="{21B00F6F-E3FB-496F-94E8-F003849AE183}" destId="{7FDBDA21-A752-4E7F-9243-10ED7F261287}" srcOrd="4" destOrd="0" presId="urn:microsoft.com/office/officeart/2008/layout/IncreasingCircleProcess"/>
    <dgm:cxn modelId="{ED73C544-8D33-4EE6-97EC-021919B9895A}" type="presParOf" srcId="{7FDBDA21-A752-4E7F-9243-10ED7F261287}" destId="{3868625E-A0A7-4027-B54B-DC43604C7EE9}" srcOrd="0" destOrd="0" presId="urn:microsoft.com/office/officeart/2008/layout/IncreasingCircleProcess"/>
    <dgm:cxn modelId="{0921B588-353A-46BF-9D3E-9A6A786742D4}" type="presParOf" srcId="{7FDBDA21-A752-4E7F-9243-10ED7F261287}" destId="{D1631438-BD01-4624-B7CB-D0B46BC99448}" srcOrd="1" destOrd="0" presId="urn:microsoft.com/office/officeart/2008/layout/IncreasingCircleProcess"/>
    <dgm:cxn modelId="{177CC584-F4B5-492C-9510-4068DF797853}" type="presParOf" srcId="{7FDBDA21-A752-4E7F-9243-10ED7F261287}" destId="{5D1BF270-74FF-488D-97D8-0BD68EF3A75E}" srcOrd="2" destOrd="0" presId="urn:microsoft.com/office/officeart/2008/layout/IncreasingCircleProcess"/>
    <dgm:cxn modelId="{1D239C13-20E6-4827-B912-6F632BB51368}" type="presParOf" srcId="{7FDBDA21-A752-4E7F-9243-10ED7F261287}" destId="{EFFFF3D2-0A50-4D3B-A6A5-D061BD83220E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A1DEC1-E948-4D6C-89FE-8EEF9E775F01}" type="doc">
      <dgm:prSet loTypeId="list" loCatId="list" qsTypeId="urn:microsoft.com/office/officeart/2005/8/quickstyle/simple1" qsCatId="simple" csTypeId="urn:microsoft.com/office/officeart/2005/8/colors/accent1_2" csCatId="accent1" phldr="1"/>
      <dgm:spPr/>
    </dgm:pt>
    <dgm:pt modelId="{BBC9E517-0C38-4E0A-AF36-16803A699DFA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>2022</a:t>
          </a:r>
          <a:r>
            <a:rPr lang="ru-RU" sz="4400" dirty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4400" dirty="0">
              <a:solidFill>
                <a:schemeClr val="accent1">
                  <a:lumMod val="50000"/>
                </a:schemeClr>
              </a:solidFill>
            </a:rPr>
            <a:t>-</a:t>
          </a: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>4</a:t>
          </a: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/>
          </a:r>
          <a:endParaRPr lang="ru-RU" sz="3200" b="1" dirty="0">
            <a:solidFill>
              <a:schemeClr val="accent1">
                <a:lumMod val="50000"/>
              </a:schemeClr>
            </a:solidFill>
          </a:endParaRPr>
        </a:p>
      </dgm:t>
    </dgm:pt>
    <dgm:pt modelId="{B2560114-7319-4586-AB3E-BA0CD26517A1}" cxnId="{1D95AA57-BE96-4FA7-8B26-83C936816AD0}" type="parTrans">
      <dgm:prSet/>
      <dgm:spPr/>
      <dgm:t>
        <a:bodyPr/>
        <a:lstStyle/>
        <a:p>
          <a:endParaRPr lang="ru-RU"/>
        </a:p>
      </dgm:t>
    </dgm:pt>
    <dgm:pt modelId="{F07DDF96-9EA5-4BC5-B412-DC9593B72528}" cxnId="{1D95AA57-BE96-4FA7-8B26-83C936816AD0}" type="sibTrans">
      <dgm:prSet/>
      <dgm:spPr/>
      <dgm:t>
        <a:bodyPr/>
        <a:lstStyle/>
        <a:p>
          <a:endParaRPr lang="ru-RU"/>
        </a:p>
      </dgm:t>
    </dgm:pt>
    <dgm:pt modelId="{6E30581D-A081-4AC6-B673-D1D0DFC3AB4F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>2023 - 4</a:t>
          </a: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/>
          </a:r>
          <a:endParaRPr lang="ru-RU" sz="3200" b="1" dirty="0">
            <a:solidFill>
              <a:schemeClr val="accent1">
                <a:lumMod val="50000"/>
              </a:schemeClr>
            </a:solidFill>
          </a:endParaRPr>
        </a:p>
      </dgm:t>
    </dgm:pt>
    <dgm:pt modelId="{BC3705C4-ADBB-46FD-AD5F-F7955EFA5696}" cxnId="{E688F6FA-7250-4ADD-9B2B-EDF248502B2B}" type="parTrans">
      <dgm:prSet/>
      <dgm:spPr/>
      <dgm:t>
        <a:bodyPr/>
        <a:lstStyle/>
        <a:p>
          <a:endParaRPr lang="ru-RU"/>
        </a:p>
      </dgm:t>
    </dgm:pt>
    <dgm:pt modelId="{D2A6CC1B-1DCE-4B52-8CAE-EF1BD6692D96}" cxnId="{E688F6FA-7250-4ADD-9B2B-EDF248502B2B}" type="sibTrans">
      <dgm:prSet/>
      <dgm:spPr/>
      <dgm:t>
        <a:bodyPr/>
        <a:lstStyle/>
        <a:p>
          <a:endParaRPr lang="ru-RU"/>
        </a:p>
      </dgm:t>
    </dgm:pt>
    <dgm:pt modelId="{99F5017C-2235-4CDC-B4B1-51E07B6396CF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>2024 - 5</a:t>
          </a: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/>
          </a:r>
          <a:endParaRPr lang="ru-RU" sz="3200" b="1" dirty="0">
            <a:solidFill>
              <a:schemeClr val="accent1">
                <a:lumMod val="50000"/>
              </a:schemeClr>
            </a:solidFill>
          </a:endParaRPr>
        </a:p>
      </dgm:t>
    </dgm:pt>
    <dgm:pt modelId="{87BE83C1-2DD1-41FC-BC29-0230F1F662BB}" cxnId="{CDEED6C6-D1D4-470F-95AF-CB5C5CC214E2}" type="parTrans">
      <dgm:prSet/>
      <dgm:spPr/>
      <dgm:t>
        <a:bodyPr/>
        <a:lstStyle/>
        <a:p>
          <a:endParaRPr lang="ru-RU"/>
        </a:p>
      </dgm:t>
    </dgm:pt>
    <dgm:pt modelId="{CBC35DAE-895A-422D-9DD0-165B8320E991}" cxnId="{CDEED6C6-D1D4-470F-95AF-CB5C5CC214E2}" type="sibTrans">
      <dgm:prSet/>
      <dgm:spPr/>
      <dgm:t>
        <a:bodyPr/>
        <a:lstStyle/>
        <a:p>
          <a:endParaRPr lang="ru-RU"/>
        </a:p>
      </dgm:t>
    </dgm:pt>
    <dgm:pt modelId="{A40CADCC-06A0-4C0A-84DD-7DEC96E36474}" type="pres">
      <dgm:prSet presAssocID="{45A1DEC1-E948-4D6C-89FE-8EEF9E775F01}" presName="compositeShape" presStyleCnt="0">
        <dgm:presLayoutVars>
          <dgm:dir/>
          <dgm:resizeHandles/>
        </dgm:presLayoutVars>
      </dgm:prSet>
      <dgm:spPr/>
    </dgm:pt>
    <dgm:pt modelId="{B16873F2-4AC5-4DDA-8EEC-B734C426A76A}" type="pres">
      <dgm:prSet presAssocID="{45A1DEC1-E948-4D6C-89FE-8EEF9E775F01}" presName="pyramid" presStyleLbl="node1" presStyleIdx="0" presStyleCnt="1"/>
      <dgm:spPr/>
    </dgm:pt>
    <dgm:pt modelId="{D147193C-B825-4338-961D-40650554BBF1}" type="pres">
      <dgm:prSet presAssocID="{45A1DEC1-E948-4D6C-89FE-8EEF9E775F01}" presName="theList" presStyleCnt="0"/>
      <dgm:spPr/>
    </dgm:pt>
    <dgm:pt modelId="{A87F8759-541A-4A53-BD97-45B58C1A5B18}" type="pres">
      <dgm:prSet presAssocID="{BBC9E517-0C38-4E0A-AF36-16803A699DFA}" presName="aNode" presStyleLbl="fgAcc1" presStyleIdx="0" presStyleCnt="3">
        <dgm:presLayoutVars>
          <dgm:bulletEnabled val="1"/>
        </dgm:presLayoutVars>
      </dgm:prSet>
      <dgm:spPr/>
    </dgm:pt>
    <dgm:pt modelId="{60EC697D-B5E9-499B-AD2A-30850FEA36CB}" type="pres">
      <dgm:prSet presAssocID="{BBC9E517-0C38-4E0A-AF36-16803A699DFA}" presName="aSpace" presStyleCnt="0"/>
      <dgm:spPr/>
    </dgm:pt>
    <dgm:pt modelId="{A82F9410-9802-4C71-94E8-4D5D9181731A}" type="pres">
      <dgm:prSet presAssocID="{6E30581D-A081-4AC6-B673-D1D0DFC3AB4F}" presName="aNode" presStyleLbl="fgAcc1" presStyleIdx="1" presStyleCnt="3" custLinFactNeighborX="825" custLinFactNeighborY="25097">
        <dgm:presLayoutVars>
          <dgm:bulletEnabled val="1"/>
        </dgm:presLayoutVars>
      </dgm:prSet>
      <dgm:spPr/>
    </dgm:pt>
    <dgm:pt modelId="{E17F7C20-0805-4936-8667-DA4E867C02EA}" type="pres">
      <dgm:prSet presAssocID="{6E30581D-A081-4AC6-B673-D1D0DFC3AB4F}" presName="aSpace" presStyleCnt="0"/>
      <dgm:spPr/>
    </dgm:pt>
    <dgm:pt modelId="{D13EB506-390A-4E13-BE6E-2EC2E506AEEC}" type="pres">
      <dgm:prSet presAssocID="{99F5017C-2235-4CDC-B4B1-51E07B6396CF}" presName="aNode" presStyleLbl="fgAcc1" presStyleIdx="2" presStyleCnt="3">
        <dgm:presLayoutVars>
          <dgm:bulletEnabled val="1"/>
        </dgm:presLayoutVars>
      </dgm:prSet>
      <dgm:spPr/>
    </dgm:pt>
    <dgm:pt modelId="{2F15D831-C96F-4C1D-9F21-B518858870B8}" type="pres">
      <dgm:prSet presAssocID="{99F5017C-2235-4CDC-B4B1-51E07B6396CF}" presName="aSpace" presStyleCnt="0"/>
      <dgm:spPr/>
    </dgm:pt>
  </dgm:ptLst>
  <dgm:cxnLst>
    <dgm:cxn modelId="{1D95AA57-BE96-4FA7-8B26-83C936816AD0}" srcId="{45A1DEC1-E948-4D6C-89FE-8EEF9E775F01}" destId="{BBC9E517-0C38-4E0A-AF36-16803A699DFA}" srcOrd="0" destOrd="0" parTransId="{B2560114-7319-4586-AB3E-BA0CD26517A1}" sibTransId="{F07DDF96-9EA5-4BC5-B412-DC9593B72528}"/>
    <dgm:cxn modelId="{E688F6FA-7250-4ADD-9B2B-EDF248502B2B}" srcId="{45A1DEC1-E948-4D6C-89FE-8EEF9E775F01}" destId="{6E30581D-A081-4AC6-B673-D1D0DFC3AB4F}" srcOrd="1" destOrd="0" parTransId="{BC3705C4-ADBB-46FD-AD5F-F7955EFA5696}" sibTransId="{D2A6CC1B-1DCE-4B52-8CAE-EF1BD6692D96}"/>
    <dgm:cxn modelId="{CDEED6C6-D1D4-470F-95AF-CB5C5CC214E2}" srcId="{45A1DEC1-E948-4D6C-89FE-8EEF9E775F01}" destId="{99F5017C-2235-4CDC-B4B1-51E07B6396CF}" srcOrd="2" destOrd="0" parTransId="{87BE83C1-2DD1-41FC-BC29-0230F1F662BB}" sibTransId="{CBC35DAE-895A-422D-9DD0-165B8320E991}"/>
    <dgm:cxn modelId="{A4C82CF0-A4C7-427B-8E98-36B4A696C92B}" type="presOf" srcId="{45A1DEC1-E948-4D6C-89FE-8EEF9E775F01}" destId="{A40CADCC-06A0-4C0A-84DD-7DEC96E36474}" srcOrd="0" destOrd="0" presId="urn:microsoft.com/office/officeart/2005/8/layout/pyramid2"/>
    <dgm:cxn modelId="{7C36EB19-DBBB-44A7-AF91-DFD4C463734F}" type="presParOf" srcId="{A40CADCC-06A0-4C0A-84DD-7DEC96E36474}" destId="{B16873F2-4AC5-4DDA-8EEC-B734C426A76A}" srcOrd="0" destOrd="0" presId="urn:microsoft.com/office/officeart/2005/8/layout/pyramid2"/>
    <dgm:cxn modelId="{558BAF4E-A11B-42DB-A667-269B84CAED97}" type="presParOf" srcId="{A40CADCC-06A0-4C0A-84DD-7DEC96E36474}" destId="{D147193C-B825-4338-961D-40650554BBF1}" srcOrd="1" destOrd="0" presId="urn:microsoft.com/office/officeart/2005/8/layout/pyramid2"/>
    <dgm:cxn modelId="{6564D135-6137-43CB-9EF4-C57436C570B3}" type="presParOf" srcId="{D147193C-B825-4338-961D-40650554BBF1}" destId="{A87F8759-541A-4A53-BD97-45B58C1A5B18}" srcOrd="0" destOrd="1" presId="urn:microsoft.com/office/officeart/2005/8/layout/pyramid2"/>
    <dgm:cxn modelId="{0D56A73F-8DE0-487E-BE4D-440EC27E0EFD}" type="presOf" srcId="{BBC9E517-0C38-4E0A-AF36-16803A699DFA}" destId="{A87F8759-541A-4A53-BD97-45B58C1A5B18}" srcOrd="0" destOrd="0" presId="urn:microsoft.com/office/officeart/2005/8/layout/pyramid2"/>
    <dgm:cxn modelId="{C721D93F-AD72-4BA6-AEE9-731EA2C425B5}" type="presParOf" srcId="{D147193C-B825-4338-961D-40650554BBF1}" destId="{60EC697D-B5E9-499B-AD2A-30850FEA36CB}" srcOrd="1" destOrd="1" presId="urn:microsoft.com/office/officeart/2005/8/layout/pyramid2"/>
    <dgm:cxn modelId="{119B0AB3-912F-4BBE-AFC6-012ADEF75BD2}" type="presParOf" srcId="{D147193C-B825-4338-961D-40650554BBF1}" destId="{A82F9410-9802-4C71-94E8-4D5D9181731A}" srcOrd="2" destOrd="1" presId="urn:microsoft.com/office/officeart/2005/8/layout/pyramid2"/>
    <dgm:cxn modelId="{A0D15DA8-C77E-4BBE-9D21-8ABC0336028C}" type="presOf" srcId="{6E30581D-A081-4AC6-B673-D1D0DFC3AB4F}" destId="{A82F9410-9802-4C71-94E8-4D5D9181731A}" srcOrd="0" destOrd="0" presId="urn:microsoft.com/office/officeart/2005/8/layout/pyramid2"/>
    <dgm:cxn modelId="{80316B8D-572F-44E1-AA8C-C5056A882640}" type="presParOf" srcId="{D147193C-B825-4338-961D-40650554BBF1}" destId="{E17F7C20-0805-4936-8667-DA4E867C02EA}" srcOrd="3" destOrd="1" presId="urn:microsoft.com/office/officeart/2005/8/layout/pyramid2"/>
    <dgm:cxn modelId="{F3CA366A-3C93-41BB-B130-F9927F8C8EA5}" type="presParOf" srcId="{D147193C-B825-4338-961D-40650554BBF1}" destId="{D13EB506-390A-4E13-BE6E-2EC2E506AEEC}" srcOrd="4" destOrd="1" presId="urn:microsoft.com/office/officeart/2005/8/layout/pyramid2"/>
    <dgm:cxn modelId="{A304BADE-CD18-4446-96F6-89FB3D4A24DC}" type="presOf" srcId="{99F5017C-2235-4CDC-B4B1-51E07B6396CF}" destId="{D13EB506-390A-4E13-BE6E-2EC2E506AEEC}" srcOrd="0" destOrd="0" presId="urn:microsoft.com/office/officeart/2005/8/layout/pyramid2"/>
    <dgm:cxn modelId="{0B358FAE-6B5D-4A4A-89B5-9EDF4133552A}" type="presParOf" srcId="{D147193C-B825-4338-961D-40650554BBF1}" destId="{2F15D831-C96F-4C1D-9F21-B518858870B8}" srcOrd="5" destOrd="1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C52273-7BAB-4079-A51F-D8C1BE6B8496}" type="doc">
      <dgm:prSet loTypeId="process" loCatId="process" qsTypeId="urn:microsoft.com/office/officeart/2005/8/quickstyle/simple1" qsCatId="simple" csTypeId="urn:microsoft.com/office/officeart/2005/8/colors/accent1_2" csCatId="accent1" phldr="1"/>
      <dgm:spPr/>
    </dgm:pt>
    <dgm:pt modelId="{1C4C5969-A4D9-4751-87B3-1FD7A5F74626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2023</a:t>
          </a: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3200" b="1" dirty="0">
            <a:solidFill>
              <a:schemeClr val="bg2">
                <a:lumMod val="10000"/>
              </a:schemeClr>
            </a:solidFill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dirty="0">
              <a:solidFill>
                <a:schemeClr val="bg2">
                  <a:lumMod val="10000"/>
                </a:schemeClr>
              </a:solidFill>
            </a:rPr>
            <a:t>2</a:t>
          </a:r>
          <a:r>
            <a:rPr lang="en-US" altLang="ru-RU" sz="4800" b="1" dirty="0">
              <a:solidFill>
                <a:schemeClr val="bg2">
                  <a:lumMod val="10000"/>
                </a:schemeClr>
              </a:solidFill>
            </a:rPr>
            <a:t>3</a:t>
          </a:r>
          <a:r>
            <a:rPr lang="en-US" altLang="ru-RU" sz="4800" b="1" dirty="0">
              <a:solidFill>
                <a:schemeClr val="bg2">
                  <a:lumMod val="10000"/>
                </a:schemeClr>
              </a:solidFill>
            </a:rPr>
            <a:t/>
          </a:r>
          <a:endParaRPr lang="en-US" altLang="ru-RU" sz="4800" b="1" dirty="0">
            <a:solidFill>
              <a:schemeClr val="bg2">
                <a:lumMod val="10000"/>
              </a:schemeClr>
            </a:solidFill>
          </a:endParaRPr>
        </a:p>
      </dgm:t>
    </dgm:pt>
    <dgm:pt modelId="{22105634-15C3-4368-95C2-21AA7EC1F379}" cxnId="{AFCDC577-43D2-4019-AC06-40390133BB3E}" type="parTrans">
      <dgm:prSet/>
      <dgm:spPr/>
      <dgm:t>
        <a:bodyPr/>
        <a:lstStyle/>
        <a:p>
          <a:endParaRPr lang="ru-RU"/>
        </a:p>
      </dgm:t>
    </dgm:pt>
    <dgm:pt modelId="{A5940848-485B-41CB-902C-16BCA95E174B}" cxnId="{AFCDC577-43D2-4019-AC06-40390133BB3E}" type="sibTrans">
      <dgm:prSet/>
      <dgm:spPr/>
      <dgm:t>
        <a:bodyPr/>
        <a:lstStyle/>
        <a:p>
          <a:endParaRPr lang="ru-RU"/>
        </a:p>
      </dgm:t>
    </dgm:pt>
    <dgm:pt modelId="{83DE6454-E8E1-4D08-8E21-EC4909E0F728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2024</a:t>
          </a: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3200" b="1" dirty="0">
            <a:solidFill>
              <a:schemeClr val="bg2">
                <a:lumMod val="10000"/>
              </a:schemeClr>
            </a:solidFill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dirty="0">
              <a:solidFill>
                <a:schemeClr val="bg2">
                  <a:lumMod val="10000"/>
                </a:schemeClr>
              </a:solidFill>
            </a:rPr>
            <a:t>   26</a:t>
          </a:r>
          <a:r>
            <a:rPr lang="ru-RU" sz="2400" b="1" dirty="0">
              <a:solidFill>
                <a:schemeClr val="bg2">
                  <a:lumMod val="10000"/>
                </a:schemeClr>
              </a:solidFill>
            </a:rPr>
            <a:t/>
          </a:r>
          <a:endParaRPr lang="ru-RU" sz="2400" b="1" dirty="0">
            <a:solidFill>
              <a:schemeClr val="bg2">
                <a:lumMod val="10000"/>
              </a:schemeClr>
            </a:solidFill>
          </a:endParaRPr>
        </a:p>
      </dgm:t>
    </dgm:pt>
    <dgm:pt modelId="{B66C633A-145B-4623-97FC-ADD6445C342E}" cxnId="{31B2AC2B-4C6C-4A03-B526-BA4C904D1C54}" type="parTrans">
      <dgm:prSet/>
      <dgm:spPr/>
      <dgm:t>
        <a:bodyPr/>
        <a:lstStyle/>
        <a:p>
          <a:endParaRPr lang="ru-RU"/>
        </a:p>
      </dgm:t>
    </dgm:pt>
    <dgm:pt modelId="{E1580BD5-8664-41E2-A28F-AABB5DA3BF84}" cxnId="{31B2AC2B-4C6C-4A03-B526-BA4C904D1C54}" type="sibTrans">
      <dgm:prSet/>
      <dgm:spPr/>
      <dgm:t>
        <a:bodyPr/>
        <a:lstStyle/>
        <a:p>
          <a:endParaRPr lang="ru-RU"/>
        </a:p>
      </dgm:t>
    </dgm:pt>
    <dgm:pt modelId="{73571181-EF40-4BBE-8DC4-4ECA22D161DE}" type="pres">
      <dgm:prSet presAssocID="{95C52273-7BAB-4079-A51F-D8C1BE6B8496}" presName="CompostProcess" presStyleCnt="0">
        <dgm:presLayoutVars>
          <dgm:dir/>
          <dgm:resizeHandles val="exact"/>
        </dgm:presLayoutVars>
      </dgm:prSet>
      <dgm:spPr/>
    </dgm:pt>
    <dgm:pt modelId="{E1E233F1-E8D8-4299-A41A-92A3FA433861}" type="pres">
      <dgm:prSet presAssocID="{95C52273-7BAB-4079-A51F-D8C1BE6B8496}" presName="arrow" presStyleLbl="bgShp" presStyleIdx="0" presStyleCnt="1"/>
      <dgm:spPr/>
    </dgm:pt>
    <dgm:pt modelId="{8A71B68C-532C-4AD7-895F-0FB2562E53D7}" type="pres">
      <dgm:prSet presAssocID="{95C52273-7BAB-4079-A51F-D8C1BE6B8496}" presName="linearProcess" presStyleCnt="0"/>
      <dgm:spPr/>
    </dgm:pt>
    <dgm:pt modelId="{43504C46-5822-42A8-8965-606719BD4017}" type="pres">
      <dgm:prSet presAssocID="{1C4C5969-A4D9-4751-87B3-1FD7A5F74626}" presName="textNode" presStyleLbl="node1" presStyleIdx="0" presStyleCnt="2" custScaleY="148251">
        <dgm:presLayoutVars>
          <dgm:bulletEnabled val="1"/>
        </dgm:presLayoutVars>
      </dgm:prSet>
      <dgm:spPr/>
    </dgm:pt>
    <dgm:pt modelId="{7D27DD30-ECAB-4415-8E2A-33304412FAFB}" type="pres">
      <dgm:prSet presAssocID="{A5940848-485B-41CB-902C-16BCA95E174B}" presName="sibTrans" presStyleCnt="0"/>
      <dgm:spPr/>
    </dgm:pt>
    <dgm:pt modelId="{A2EFE98B-A9EF-4F38-AC0E-510E7FAE805F}" type="pres">
      <dgm:prSet presAssocID="{83DE6454-E8E1-4D08-8E21-EC4909E0F728}" presName="textNode" presStyleLbl="node1" presStyleIdx="1" presStyleCnt="2" custScaleY="149487">
        <dgm:presLayoutVars>
          <dgm:bulletEnabled val="1"/>
        </dgm:presLayoutVars>
      </dgm:prSet>
      <dgm:spPr/>
    </dgm:pt>
  </dgm:ptLst>
  <dgm:cxnLst>
    <dgm:cxn modelId="{AFCDC577-43D2-4019-AC06-40390133BB3E}" srcId="{95C52273-7BAB-4079-A51F-D8C1BE6B8496}" destId="{1C4C5969-A4D9-4751-87B3-1FD7A5F74626}" srcOrd="0" destOrd="0" parTransId="{22105634-15C3-4368-95C2-21AA7EC1F379}" sibTransId="{A5940848-485B-41CB-902C-16BCA95E174B}"/>
    <dgm:cxn modelId="{31B2AC2B-4C6C-4A03-B526-BA4C904D1C54}" srcId="{95C52273-7BAB-4079-A51F-D8C1BE6B8496}" destId="{83DE6454-E8E1-4D08-8E21-EC4909E0F728}" srcOrd="1" destOrd="0" parTransId="{B66C633A-145B-4623-97FC-ADD6445C342E}" sibTransId="{E1580BD5-8664-41E2-A28F-AABB5DA3BF84}"/>
    <dgm:cxn modelId="{846E5E66-C99E-4AFC-A55E-5A392AE2F59D}" type="presOf" srcId="{95C52273-7BAB-4079-A51F-D8C1BE6B8496}" destId="{73571181-EF40-4BBE-8DC4-4ECA22D161DE}" srcOrd="0" destOrd="0" presId="urn:microsoft.com/office/officeart/2005/8/layout/hProcess9"/>
    <dgm:cxn modelId="{7F75C8E7-BCCF-48A4-B47E-15E466640097}" type="presParOf" srcId="{73571181-EF40-4BBE-8DC4-4ECA22D161DE}" destId="{E1E233F1-E8D8-4299-A41A-92A3FA433861}" srcOrd="0" destOrd="0" presId="urn:microsoft.com/office/officeart/2005/8/layout/hProcess9"/>
    <dgm:cxn modelId="{A0512BD1-F670-4614-BF6F-400275972B27}" type="presParOf" srcId="{73571181-EF40-4BBE-8DC4-4ECA22D161DE}" destId="{8A71B68C-532C-4AD7-895F-0FB2562E53D7}" srcOrd="1" destOrd="0" presId="urn:microsoft.com/office/officeart/2005/8/layout/hProcess9"/>
    <dgm:cxn modelId="{A3D9CE30-6D04-4FE7-B016-BC63CCC73803}" type="presParOf" srcId="{8A71B68C-532C-4AD7-895F-0FB2562E53D7}" destId="{43504C46-5822-42A8-8965-606719BD4017}" srcOrd="0" destOrd="1" presId="urn:microsoft.com/office/officeart/2005/8/layout/hProcess9"/>
    <dgm:cxn modelId="{65FD4681-8193-4B9B-BC8D-B0555370FD6E}" type="presOf" srcId="{1C4C5969-A4D9-4751-87B3-1FD7A5F74626}" destId="{43504C46-5822-42A8-8965-606719BD4017}" srcOrd="0" destOrd="0" presId="urn:microsoft.com/office/officeart/2005/8/layout/hProcess9"/>
    <dgm:cxn modelId="{B9163C9B-7FB2-4399-9993-F3B97157FD97}" type="presParOf" srcId="{8A71B68C-532C-4AD7-895F-0FB2562E53D7}" destId="{7D27DD30-ECAB-4415-8E2A-33304412FAFB}" srcOrd="1" destOrd="1" presId="urn:microsoft.com/office/officeart/2005/8/layout/hProcess9"/>
    <dgm:cxn modelId="{BCF9F93F-CFB1-4501-A750-7AA0172B0349}" type="presParOf" srcId="{8A71B68C-532C-4AD7-895F-0FB2562E53D7}" destId="{A2EFE98B-A9EF-4F38-AC0E-510E7FAE805F}" srcOrd="2" destOrd="1" presId="urn:microsoft.com/office/officeart/2005/8/layout/hProcess9"/>
    <dgm:cxn modelId="{50593BE5-CDAB-43D2-9C6C-612A1FEFA989}" type="presOf" srcId="{83DE6454-E8E1-4D08-8E21-EC4909E0F728}" destId="{A2EFE98B-A9EF-4F38-AC0E-510E7FAE805F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436A38-EACB-41FD-ACEE-76565AAF2841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2F1DB7-B873-437E-B451-DAF3746EBA69}">
      <dgm:prSet phldrT="[Текст]" phldr="1"/>
      <dgm:spPr/>
      <dgm:t>
        <a:bodyPr/>
        <a:lstStyle/>
        <a:p>
          <a:endParaRPr lang="ru-RU"/>
        </a:p>
      </dgm:t>
    </dgm:pt>
    <dgm:pt modelId="{7344FCA8-B647-4B0E-9253-AF92A4347BD3}" cxnId="{3783E096-0C19-49EE-8843-3B7A710C293A}" type="parTrans">
      <dgm:prSet/>
      <dgm:spPr/>
      <dgm:t>
        <a:bodyPr/>
        <a:lstStyle/>
        <a:p>
          <a:endParaRPr lang="ru-RU"/>
        </a:p>
      </dgm:t>
    </dgm:pt>
    <dgm:pt modelId="{A9466F30-D94E-46FB-892C-7ECB5798BEE1}" cxnId="{3783E096-0C19-49EE-8843-3B7A710C293A}" type="sibTrans">
      <dgm:prSet/>
      <dgm:spPr/>
      <dgm:t>
        <a:bodyPr/>
        <a:lstStyle/>
        <a:p>
          <a:endParaRPr lang="ru-RU"/>
        </a:p>
      </dgm:t>
    </dgm:pt>
    <dgm:pt modelId="{596F777E-8DAD-4E7B-A0EB-F70B40FBD3CA}">
      <dgm:prSet phldrT="[Текст]" custT="1"/>
      <dgm:spPr/>
      <dgm:t>
        <a:bodyPr/>
        <a:lstStyle/>
        <a:p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2022</a:t>
          </a:r>
        </a:p>
        <a:p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   </a:t>
          </a:r>
          <a:r>
            <a:rPr lang="ru-RU" sz="5400" b="1" dirty="0">
              <a:solidFill>
                <a:schemeClr val="bg2">
                  <a:lumMod val="10000"/>
                </a:schemeClr>
              </a:solidFill>
            </a:rPr>
            <a:t>1</a:t>
          </a:r>
        </a:p>
      </dgm:t>
    </dgm:pt>
    <dgm:pt modelId="{0DBCDBBE-23BE-44D6-B5E3-8B204D7A7CAB}" cxnId="{09E9C3E7-8109-4049-B40C-F76C012A2A39}" type="parTrans">
      <dgm:prSet/>
      <dgm:spPr/>
      <dgm:t>
        <a:bodyPr/>
        <a:lstStyle/>
        <a:p>
          <a:endParaRPr lang="ru-RU"/>
        </a:p>
      </dgm:t>
    </dgm:pt>
    <dgm:pt modelId="{6A3BCDD1-5E6A-46BD-9694-952422A5FE6D}" cxnId="{09E9C3E7-8109-4049-B40C-F76C012A2A39}" type="sibTrans">
      <dgm:prSet/>
      <dgm:spPr/>
      <dgm:t>
        <a:bodyPr/>
        <a:lstStyle/>
        <a:p>
          <a:endParaRPr lang="ru-RU"/>
        </a:p>
      </dgm:t>
    </dgm:pt>
    <dgm:pt modelId="{D6801DB9-FE68-47AE-8666-7031D9CD6012}">
      <dgm:prSet phldrT="[Текст]" phldr="1"/>
      <dgm:spPr/>
      <dgm:t>
        <a:bodyPr/>
        <a:lstStyle/>
        <a:p>
          <a:endParaRPr lang="ru-RU"/>
        </a:p>
      </dgm:t>
    </dgm:pt>
    <dgm:pt modelId="{EA92FDD8-454E-469C-88C4-604952DEE948}" cxnId="{7AE0A9FF-C735-4CCC-A73C-B22443117F78}" type="parTrans">
      <dgm:prSet/>
      <dgm:spPr/>
      <dgm:t>
        <a:bodyPr/>
        <a:lstStyle/>
        <a:p>
          <a:endParaRPr lang="ru-RU"/>
        </a:p>
      </dgm:t>
    </dgm:pt>
    <dgm:pt modelId="{269D9DFE-04B7-4E0D-882D-9B00138FE72C}" cxnId="{7AE0A9FF-C735-4CCC-A73C-B22443117F78}" type="sibTrans">
      <dgm:prSet/>
      <dgm:spPr/>
      <dgm:t>
        <a:bodyPr/>
        <a:lstStyle/>
        <a:p>
          <a:endParaRPr lang="ru-RU"/>
        </a:p>
      </dgm:t>
    </dgm:pt>
    <dgm:pt modelId="{2345DCEF-5E01-48AC-BC0B-C54BB9E8CF3C}">
      <dgm:prSet phldrT="[Текст]" custT="1"/>
      <dgm:spPr/>
      <dgm:t>
        <a:bodyPr/>
        <a:lstStyle/>
        <a:p>
          <a:r>
            <a:rPr lang="ru-RU" sz="2800" b="1" dirty="0">
              <a:solidFill>
                <a:schemeClr val="bg2">
                  <a:lumMod val="10000"/>
                </a:schemeClr>
              </a:solidFill>
            </a:rPr>
            <a:t>2023</a:t>
          </a:r>
        </a:p>
        <a:p>
          <a:r>
            <a:rPr lang="ru-RU" sz="2800" b="1" dirty="0">
              <a:solidFill>
                <a:schemeClr val="bg2">
                  <a:lumMod val="10000"/>
                </a:schemeClr>
              </a:solidFill>
            </a:rPr>
            <a:t>    </a:t>
          </a:r>
          <a:r>
            <a:rPr lang="ru-RU" sz="6000" b="1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5400" b="1" dirty="0">
              <a:solidFill>
                <a:schemeClr val="bg2">
                  <a:lumMod val="10000"/>
                </a:schemeClr>
              </a:solidFill>
            </a:rPr>
            <a:t>1</a:t>
          </a:r>
        </a:p>
      </dgm:t>
    </dgm:pt>
    <dgm:pt modelId="{0CD8BF33-AC88-4A09-9F10-408BAA703826}" cxnId="{0E0C55A0-F89B-4D7C-B75F-FBAC00DC4078}" type="parTrans">
      <dgm:prSet/>
      <dgm:spPr/>
      <dgm:t>
        <a:bodyPr/>
        <a:lstStyle/>
        <a:p>
          <a:endParaRPr lang="ru-RU"/>
        </a:p>
      </dgm:t>
    </dgm:pt>
    <dgm:pt modelId="{3CC679C4-D2DE-4451-9094-82B9F89B6450}" cxnId="{0E0C55A0-F89B-4D7C-B75F-FBAC00DC4078}" type="sibTrans">
      <dgm:prSet/>
      <dgm:spPr/>
      <dgm:t>
        <a:bodyPr/>
        <a:lstStyle/>
        <a:p>
          <a:endParaRPr lang="ru-RU"/>
        </a:p>
      </dgm:t>
    </dgm:pt>
    <dgm:pt modelId="{94F7B173-BEA8-4FCC-AF82-67A566F8F51E}">
      <dgm:prSet phldrT="[Текст]" phldr="1"/>
      <dgm:spPr/>
      <dgm:t>
        <a:bodyPr/>
        <a:lstStyle/>
        <a:p>
          <a:endParaRPr lang="ru-RU"/>
        </a:p>
      </dgm:t>
    </dgm:pt>
    <dgm:pt modelId="{61252DEA-F2F4-4A76-B8EC-22FF9BDFD364}" cxnId="{8241E243-96ED-4ADA-9990-758B3466E804}" type="parTrans">
      <dgm:prSet/>
      <dgm:spPr/>
      <dgm:t>
        <a:bodyPr/>
        <a:lstStyle/>
        <a:p>
          <a:endParaRPr lang="ru-RU"/>
        </a:p>
      </dgm:t>
    </dgm:pt>
    <dgm:pt modelId="{FF5A046C-4965-4B26-8239-DEA1618F01BD}" cxnId="{8241E243-96ED-4ADA-9990-758B3466E804}" type="sibTrans">
      <dgm:prSet/>
      <dgm:spPr/>
      <dgm:t>
        <a:bodyPr/>
        <a:lstStyle/>
        <a:p>
          <a:endParaRPr lang="ru-RU"/>
        </a:p>
      </dgm:t>
    </dgm:pt>
    <dgm:pt modelId="{A787009A-3908-4118-A9AF-ACF1E8FFA8D8}">
      <dgm:prSet phldrT="[Текст]" custT="1"/>
      <dgm:spPr/>
      <dgm:t>
        <a:bodyPr/>
        <a:lstStyle/>
        <a:p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2024</a:t>
          </a:r>
        </a:p>
        <a:p>
          <a:r>
            <a:rPr lang="ru-RU" sz="5400" b="1" dirty="0">
              <a:solidFill>
                <a:schemeClr val="bg2">
                  <a:lumMod val="10000"/>
                </a:schemeClr>
              </a:solidFill>
            </a:rPr>
            <a:t>   </a:t>
          </a:r>
        </a:p>
      </dgm:t>
    </dgm:pt>
    <dgm:pt modelId="{45B7ACC6-245F-4C5A-BCAC-9B95EDAFF456}" cxnId="{511E3190-CBCD-4C68-B59C-FD039ED8CA75}" type="parTrans">
      <dgm:prSet/>
      <dgm:spPr/>
      <dgm:t>
        <a:bodyPr/>
        <a:lstStyle/>
        <a:p>
          <a:endParaRPr lang="ru-RU"/>
        </a:p>
      </dgm:t>
    </dgm:pt>
    <dgm:pt modelId="{8BF2336D-4C28-42C8-9039-6E2B4499BC28}" cxnId="{511E3190-CBCD-4C68-B59C-FD039ED8CA75}" type="sibTrans">
      <dgm:prSet/>
      <dgm:spPr/>
      <dgm:t>
        <a:bodyPr/>
        <a:lstStyle/>
        <a:p>
          <a:endParaRPr lang="ru-RU"/>
        </a:p>
      </dgm:t>
    </dgm:pt>
    <dgm:pt modelId="{A92A8133-2C26-4989-94AA-C90F0B4F7E7F}" type="pres">
      <dgm:prSet presAssocID="{D9436A38-EACB-41FD-ACEE-76565AAF2841}" presName="Name0" presStyleCnt="0">
        <dgm:presLayoutVars>
          <dgm:dir/>
          <dgm:animLvl val="lvl"/>
          <dgm:resizeHandles val="exact"/>
        </dgm:presLayoutVars>
      </dgm:prSet>
      <dgm:spPr/>
    </dgm:pt>
    <dgm:pt modelId="{7E42C5B9-C13C-4BBA-BA04-0D873E52D217}" type="pres">
      <dgm:prSet presAssocID="{AA2F1DB7-B873-437E-B451-DAF3746EBA69}" presName="compositeNode" presStyleCnt="0">
        <dgm:presLayoutVars>
          <dgm:bulletEnabled val="1"/>
        </dgm:presLayoutVars>
      </dgm:prSet>
      <dgm:spPr/>
    </dgm:pt>
    <dgm:pt modelId="{68AFCC71-AF1D-4D3B-81F2-895C9D1A9F48}" type="pres">
      <dgm:prSet presAssocID="{AA2F1DB7-B873-437E-B451-DAF3746EBA69}" presName="bgRect" presStyleLbl="node1" presStyleIdx="0" presStyleCnt="3"/>
      <dgm:spPr/>
    </dgm:pt>
    <dgm:pt modelId="{1A8786DA-F21C-488E-BC5F-CFD98E1FF04F}" type="pres">
      <dgm:prSet presAssocID="{AA2F1DB7-B873-437E-B451-DAF3746EBA69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4B6781D2-5757-436E-95CD-E7F6169AF3D0}" type="pres">
      <dgm:prSet presAssocID="{AA2F1DB7-B873-437E-B451-DAF3746EBA69}" presName="childNode" presStyleLbl="node1" presStyleIdx="0" presStyleCnt="3">
        <dgm:presLayoutVars>
          <dgm:bulletEnabled val="1"/>
        </dgm:presLayoutVars>
      </dgm:prSet>
      <dgm:spPr/>
    </dgm:pt>
    <dgm:pt modelId="{C5783E3C-4C74-4778-B52B-EC80264D5941}" type="pres">
      <dgm:prSet presAssocID="{A9466F30-D94E-46FB-892C-7ECB5798BEE1}" presName="hSp" presStyleCnt="0"/>
      <dgm:spPr/>
    </dgm:pt>
    <dgm:pt modelId="{D76492B3-88CC-4FA7-9288-0F0901B8F474}" type="pres">
      <dgm:prSet presAssocID="{A9466F30-D94E-46FB-892C-7ECB5798BEE1}" presName="vProcSp" presStyleCnt="0"/>
      <dgm:spPr/>
    </dgm:pt>
    <dgm:pt modelId="{AA60AA50-F0EC-4BAC-8971-A66914BACFC6}" type="pres">
      <dgm:prSet presAssocID="{A9466F30-D94E-46FB-892C-7ECB5798BEE1}" presName="vSp1" presStyleCnt="0"/>
      <dgm:spPr/>
    </dgm:pt>
    <dgm:pt modelId="{A3BABB27-7625-4C96-83D9-46461426DE49}" type="pres">
      <dgm:prSet presAssocID="{A9466F30-D94E-46FB-892C-7ECB5798BEE1}" presName="simulatedConn" presStyleLbl="solidFgAcc1" presStyleIdx="0" presStyleCnt="2"/>
      <dgm:spPr/>
    </dgm:pt>
    <dgm:pt modelId="{57044AA3-64C1-4B21-B20B-976923824156}" type="pres">
      <dgm:prSet presAssocID="{A9466F30-D94E-46FB-892C-7ECB5798BEE1}" presName="vSp2" presStyleCnt="0"/>
      <dgm:spPr/>
    </dgm:pt>
    <dgm:pt modelId="{EC6CB32F-60CD-4D88-8FFC-9673FB911D6F}" type="pres">
      <dgm:prSet presAssocID="{A9466F30-D94E-46FB-892C-7ECB5798BEE1}" presName="sibTrans" presStyleCnt="0"/>
      <dgm:spPr/>
    </dgm:pt>
    <dgm:pt modelId="{0244C42D-5A7C-4971-BC25-2D40D504DBA8}" type="pres">
      <dgm:prSet presAssocID="{D6801DB9-FE68-47AE-8666-7031D9CD6012}" presName="compositeNode" presStyleCnt="0">
        <dgm:presLayoutVars>
          <dgm:bulletEnabled val="1"/>
        </dgm:presLayoutVars>
      </dgm:prSet>
      <dgm:spPr/>
    </dgm:pt>
    <dgm:pt modelId="{D6E213B0-D34C-44AF-AFE7-87CC3F73CD80}" type="pres">
      <dgm:prSet presAssocID="{D6801DB9-FE68-47AE-8666-7031D9CD6012}" presName="bgRect" presStyleLbl="node1" presStyleIdx="1" presStyleCnt="3"/>
      <dgm:spPr/>
    </dgm:pt>
    <dgm:pt modelId="{7D830FB1-5A46-4B5D-88D2-25844E7A4B1A}" type="pres">
      <dgm:prSet presAssocID="{D6801DB9-FE68-47AE-8666-7031D9CD6012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96922BE6-19DA-47B4-B830-38905D2BC932}" type="pres">
      <dgm:prSet presAssocID="{D6801DB9-FE68-47AE-8666-7031D9CD6012}" presName="childNode" presStyleLbl="node1" presStyleIdx="1" presStyleCnt="3">
        <dgm:presLayoutVars>
          <dgm:bulletEnabled val="1"/>
        </dgm:presLayoutVars>
      </dgm:prSet>
      <dgm:spPr/>
    </dgm:pt>
    <dgm:pt modelId="{1978B9A1-E801-4577-956C-81F2C196363B}" type="pres">
      <dgm:prSet presAssocID="{269D9DFE-04B7-4E0D-882D-9B00138FE72C}" presName="hSp" presStyleCnt="0"/>
      <dgm:spPr/>
    </dgm:pt>
    <dgm:pt modelId="{78E1EE6A-DF7E-4639-8DF6-3DD2BF8A16A9}" type="pres">
      <dgm:prSet presAssocID="{269D9DFE-04B7-4E0D-882D-9B00138FE72C}" presName="vProcSp" presStyleCnt="0"/>
      <dgm:spPr/>
    </dgm:pt>
    <dgm:pt modelId="{3F80A3F8-3EBB-4E2D-89F4-A46DB4E84A9B}" type="pres">
      <dgm:prSet presAssocID="{269D9DFE-04B7-4E0D-882D-9B00138FE72C}" presName="vSp1" presStyleCnt="0"/>
      <dgm:spPr/>
    </dgm:pt>
    <dgm:pt modelId="{0BA59257-B1D0-46AC-8690-E000DF00406C}" type="pres">
      <dgm:prSet presAssocID="{269D9DFE-04B7-4E0D-882D-9B00138FE72C}" presName="simulatedConn" presStyleLbl="solidFgAcc1" presStyleIdx="1" presStyleCnt="2"/>
      <dgm:spPr/>
    </dgm:pt>
    <dgm:pt modelId="{F2F576FE-017B-46C4-9BE8-CF78A65380F1}" type="pres">
      <dgm:prSet presAssocID="{269D9DFE-04B7-4E0D-882D-9B00138FE72C}" presName="vSp2" presStyleCnt="0"/>
      <dgm:spPr/>
    </dgm:pt>
    <dgm:pt modelId="{25CE659E-E3AC-4924-8C4E-8954D93CAD72}" type="pres">
      <dgm:prSet presAssocID="{269D9DFE-04B7-4E0D-882D-9B00138FE72C}" presName="sibTrans" presStyleCnt="0"/>
      <dgm:spPr/>
    </dgm:pt>
    <dgm:pt modelId="{518FAEEC-09F7-46AD-BD13-373A402F3771}" type="pres">
      <dgm:prSet presAssocID="{94F7B173-BEA8-4FCC-AF82-67A566F8F51E}" presName="compositeNode" presStyleCnt="0">
        <dgm:presLayoutVars>
          <dgm:bulletEnabled val="1"/>
        </dgm:presLayoutVars>
      </dgm:prSet>
      <dgm:spPr/>
    </dgm:pt>
    <dgm:pt modelId="{41C79706-A17D-4229-ACE4-481DD5FD7212}" type="pres">
      <dgm:prSet presAssocID="{94F7B173-BEA8-4FCC-AF82-67A566F8F51E}" presName="bgRect" presStyleLbl="node1" presStyleIdx="2" presStyleCnt="3" custScaleX="105698" custLinFactNeighborX="23" custLinFactNeighborY="1209"/>
      <dgm:spPr/>
    </dgm:pt>
    <dgm:pt modelId="{B1AD1A78-F1CF-444B-8711-7B0C98A03E1C}" type="pres">
      <dgm:prSet presAssocID="{94F7B173-BEA8-4FCC-AF82-67A566F8F51E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D43BBF03-C5CE-42E1-A376-24D967BB05CF}" type="pres">
      <dgm:prSet presAssocID="{94F7B173-BEA8-4FCC-AF82-67A566F8F51E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6C06853D-DCEA-4773-A984-425A8EC85675}" type="presOf" srcId="{AA2F1DB7-B873-437E-B451-DAF3746EBA69}" destId="{1A8786DA-F21C-488E-BC5F-CFD98E1FF04F}" srcOrd="1" destOrd="0" presId="urn:microsoft.com/office/officeart/2005/8/layout/hProcess7"/>
    <dgm:cxn modelId="{8241E243-96ED-4ADA-9990-758B3466E804}" srcId="{D9436A38-EACB-41FD-ACEE-76565AAF2841}" destId="{94F7B173-BEA8-4FCC-AF82-67A566F8F51E}" srcOrd="2" destOrd="0" parTransId="{61252DEA-F2F4-4A76-B8EC-22FF9BDFD364}" sibTransId="{FF5A046C-4965-4B26-8239-DEA1618F01BD}"/>
    <dgm:cxn modelId="{17E2EC46-8265-4F70-A302-DBF46ECC7D1B}" type="presOf" srcId="{D9436A38-EACB-41FD-ACEE-76565AAF2841}" destId="{A92A8133-2C26-4989-94AA-C90F0B4F7E7F}" srcOrd="0" destOrd="0" presId="urn:microsoft.com/office/officeart/2005/8/layout/hProcess7"/>
    <dgm:cxn modelId="{511E3190-CBCD-4C68-B59C-FD039ED8CA75}" srcId="{94F7B173-BEA8-4FCC-AF82-67A566F8F51E}" destId="{A787009A-3908-4118-A9AF-ACF1E8FFA8D8}" srcOrd="0" destOrd="0" parTransId="{45B7ACC6-245F-4C5A-BCAC-9B95EDAFF456}" sibTransId="{8BF2336D-4C28-42C8-9039-6E2B4499BC28}"/>
    <dgm:cxn modelId="{3CCC7393-AFBD-4C99-AB57-FAA15F3520FB}" type="presOf" srcId="{2345DCEF-5E01-48AC-BC0B-C54BB9E8CF3C}" destId="{96922BE6-19DA-47B4-B830-38905D2BC932}" srcOrd="0" destOrd="0" presId="urn:microsoft.com/office/officeart/2005/8/layout/hProcess7"/>
    <dgm:cxn modelId="{3783E096-0C19-49EE-8843-3B7A710C293A}" srcId="{D9436A38-EACB-41FD-ACEE-76565AAF2841}" destId="{AA2F1DB7-B873-437E-B451-DAF3746EBA69}" srcOrd="0" destOrd="0" parTransId="{7344FCA8-B647-4B0E-9253-AF92A4347BD3}" sibTransId="{A9466F30-D94E-46FB-892C-7ECB5798BEE1}"/>
    <dgm:cxn modelId="{0C0E609F-857C-43D7-AC51-50355AAEC23D}" type="presOf" srcId="{94F7B173-BEA8-4FCC-AF82-67A566F8F51E}" destId="{B1AD1A78-F1CF-444B-8711-7B0C98A03E1C}" srcOrd="1" destOrd="0" presId="urn:microsoft.com/office/officeart/2005/8/layout/hProcess7"/>
    <dgm:cxn modelId="{0E0C55A0-F89B-4D7C-B75F-FBAC00DC4078}" srcId="{D6801DB9-FE68-47AE-8666-7031D9CD6012}" destId="{2345DCEF-5E01-48AC-BC0B-C54BB9E8CF3C}" srcOrd="0" destOrd="0" parTransId="{0CD8BF33-AC88-4A09-9F10-408BAA703826}" sibTransId="{3CC679C4-D2DE-4451-9094-82B9F89B6450}"/>
    <dgm:cxn modelId="{37139EB0-95B3-4F81-8549-AE0D3AE9CE2B}" type="presOf" srcId="{D6801DB9-FE68-47AE-8666-7031D9CD6012}" destId="{D6E213B0-D34C-44AF-AFE7-87CC3F73CD80}" srcOrd="0" destOrd="0" presId="urn:microsoft.com/office/officeart/2005/8/layout/hProcess7"/>
    <dgm:cxn modelId="{B51180C4-DE6B-49F7-B00C-11D5D208ADA9}" type="presOf" srcId="{596F777E-8DAD-4E7B-A0EB-F70B40FBD3CA}" destId="{4B6781D2-5757-436E-95CD-E7F6169AF3D0}" srcOrd="0" destOrd="0" presId="urn:microsoft.com/office/officeart/2005/8/layout/hProcess7"/>
    <dgm:cxn modelId="{C1F634C7-72D6-40E7-80CC-5E70DDF8CEDB}" type="presOf" srcId="{94F7B173-BEA8-4FCC-AF82-67A566F8F51E}" destId="{41C79706-A17D-4229-ACE4-481DD5FD7212}" srcOrd="0" destOrd="0" presId="urn:microsoft.com/office/officeart/2005/8/layout/hProcess7"/>
    <dgm:cxn modelId="{09E9C3E7-8109-4049-B40C-F76C012A2A39}" srcId="{AA2F1DB7-B873-437E-B451-DAF3746EBA69}" destId="{596F777E-8DAD-4E7B-A0EB-F70B40FBD3CA}" srcOrd="0" destOrd="0" parTransId="{0DBCDBBE-23BE-44D6-B5E3-8B204D7A7CAB}" sibTransId="{6A3BCDD1-5E6A-46BD-9694-952422A5FE6D}"/>
    <dgm:cxn modelId="{A968DFE7-C888-44EA-BA76-BBC2AA3B77DB}" type="presOf" srcId="{A787009A-3908-4118-A9AF-ACF1E8FFA8D8}" destId="{D43BBF03-C5CE-42E1-A376-24D967BB05CF}" srcOrd="0" destOrd="0" presId="urn:microsoft.com/office/officeart/2005/8/layout/hProcess7"/>
    <dgm:cxn modelId="{274051FB-A51B-4CFB-A227-4DE15E9BED92}" type="presOf" srcId="{D6801DB9-FE68-47AE-8666-7031D9CD6012}" destId="{7D830FB1-5A46-4B5D-88D2-25844E7A4B1A}" srcOrd="1" destOrd="0" presId="urn:microsoft.com/office/officeart/2005/8/layout/hProcess7"/>
    <dgm:cxn modelId="{A39855FE-C076-41BA-8F7D-5B8B52825A2C}" type="presOf" srcId="{AA2F1DB7-B873-437E-B451-DAF3746EBA69}" destId="{68AFCC71-AF1D-4D3B-81F2-895C9D1A9F48}" srcOrd="0" destOrd="0" presId="urn:microsoft.com/office/officeart/2005/8/layout/hProcess7"/>
    <dgm:cxn modelId="{7AE0A9FF-C735-4CCC-A73C-B22443117F78}" srcId="{D9436A38-EACB-41FD-ACEE-76565AAF2841}" destId="{D6801DB9-FE68-47AE-8666-7031D9CD6012}" srcOrd="1" destOrd="0" parTransId="{EA92FDD8-454E-469C-88C4-604952DEE948}" sibTransId="{269D9DFE-04B7-4E0D-882D-9B00138FE72C}"/>
    <dgm:cxn modelId="{CC423AFD-8E29-47A1-BB78-8886B4C47743}" type="presParOf" srcId="{A92A8133-2C26-4989-94AA-C90F0B4F7E7F}" destId="{7E42C5B9-C13C-4BBA-BA04-0D873E52D217}" srcOrd="0" destOrd="0" presId="urn:microsoft.com/office/officeart/2005/8/layout/hProcess7"/>
    <dgm:cxn modelId="{1E916E9A-BA3B-402C-835B-75B435A617B6}" type="presParOf" srcId="{7E42C5B9-C13C-4BBA-BA04-0D873E52D217}" destId="{68AFCC71-AF1D-4D3B-81F2-895C9D1A9F48}" srcOrd="0" destOrd="0" presId="urn:microsoft.com/office/officeart/2005/8/layout/hProcess7"/>
    <dgm:cxn modelId="{F3C9FE73-42DF-4722-98FF-7CA645426E28}" type="presParOf" srcId="{7E42C5B9-C13C-4BBA-BA04-0D873E52D217}" destId="{1A8786DA-F21C-488E-BC5F-CFD98E1FF04F}" srcOrd="1" destOrd="0" presId="urn:microsoft.com/office/officeart/2005/8/layout/hProcess7"/>
    <dgm:cxn modelId="{9CCA8004-87E9-4CEE-BF17-D36A5E45F7E3}" type="presParOf" srcId="{7E42C5B9-C13C-4BBA-BA04-0D873E52D217}" destId="{4B6781D2-5757-436E-95CD-E7F6169AF3D0}" srcOrd="2" destOrd="0" presId="urn:microsoft.com/office/officeart/2005/8/layout/hProcess7"/>
    <dgm:cxn modelId="{1F14B70D-5682-48F9-B7C3-E62B207A6254}" type="presParOf" srcId="{A92A8133-2C26-4989-94AA-C90F0B4F7E7F}" destId="{C5783E3C-4C74-4778-B52B-EC80264D5941}" srcOrd="1" destOrd="0" presId="urn:microsoft.com/office/officeart/2005/8/layout/hProcess7"/>
    <dgm:cxn modelId="{19C2F3CB-2127-4609-944C-C4AD9C42B342}" type="presParOf" srcId="{A92A8133-2C26-4989-94AA-C90F0B4F7E7F}" destId="{D76492B3-88CC-4FA7-9288-0F0901B8F474}" srcOrd="2" destOrd="0" presId="urn:microsoft.com/office/officeart/2005/8/layout/hProcess7"/>
    <dgm:cxn modelId="{D7007A32-1B1C-447B-B1E1-16CFF9B632D4}" type="presParOf" srcId="{D76492B3-88CC-4FA7-9288-0F0901B8F474}" destId="{AA60AA50-F0EC-4BAC-8971-A66914BACFC6}" srcOrd="0" destOrd="0" presId="urn:microsoft.com/office/officeart/2005/8/layout/hProcess7"/>
    <dgm:cxn modelId="{ABEBAC53-3D33-4DF5-B48C-D77A2F308069}" type="presParOf" srcId="{D76492B3-88CC-4FA7-9288-0F0901B8F474}" destId="{A3BABB27-7625-4C96-83D9-46461426DE49}" srcOrd="1" destOrd="0" presId="urn:microsoft.com/office/officeart/2005/8/layout/hProcess7"/>
    <dgm:cxn modelId="{483C3BAA-7972-4A08-B625-F586E2420A47}" type="presParOf" srcId="{D76492B3-88CC-4FA7-9288-0F0901B8F474}" destId="{57044AA3-64C1-4B21-B20B-976923824156}" srcOrd="2" destOrd="0" presId="urn:microsoft.com/office/officeart/2005/8/layout/hProcess7"/>
    <dgm:cxn modelId="{7A0CB823-06E0-468A-9788-68EDF6028F7B}" type="presParOf" srcId="{A92A8133-2C26-4989-94AA-C90F0B4F7E7F}" destId="{EC6CB32F-60CD-4D88-8FFC-9673FB911D6F}" srcOrd="3" destOrd="0" presId="urn:microsoft.com/office/officeart/2005/8/layout/hProcess7"/>
    <dgm:cxn modelId="{854D4C9D-55D0-4D58-9605-645F2F0B0A42}" type="presParOf" srcId="{A92A8133-2C26-4989-94AA-C90F0B4F7E7F}" destId="{0244C42D-5A7C-4971-BC25-2D40D504DBA8}" srcOrd="4" destOrd="0" presId="urn:microsoft.com/office/officeart/2005/8/layout/hProcess7"/>
    <dgm:cxn modelId="{957142F0-0236-4D46-A465-544197AE19B5}" type="presParOf" srcId="{0244C42D-5A7C-4971-BC25-2D40D504DBA8}" destId="{D6E213B0-D34C-44AF-AFE7-87CC3F73CD80}" srcOrd="0" destOrd="0" presId="urn:microsoft.com/office/officeart/2005/8/layout/hProcess7"/>
    <dgm:cxn modelId="{AEFF8211-89CF-4F35-850F-3D383A8F9494}" type="presParOf" srcId="{0244C42D-5A7C-4971-BC25-2D40D504DBA8}" destId="{7D830FB1-5A46-4B5D-88D2-25844E7A4B1A}" srcOrd="1" destOrd="0" presId="urn:microsoft.com/office/officeart/2005/8/layout/hProcess7"/>
    <dgm:cxn modelId="{048131C6-D6E3-4BF8-81AA-29F434685E6A}" type="presParOf" srcId="{0244C42D-5A7C-4971-BC25-2D40D504DBA8}" destId="{96922BE6-19DA-47B4-B830-38905D2BC932}" srcOrd="2" destOrd="0" presId="urn:microsoft.com/office/officeart/2005/8/layout/hProcess7"/>
    <dgm:cxn modelId="{7E83B41C-DA41-4DAF-A4B9-4F0F26771B3C}" type="presParOf" srcId="{A92A8133-2C26-4989-94AA-C90F0B4F7E7F}" destId="{1978B9A1-E801-4577-956C-81F2C196363B}" srcOrd="5" destOrd="0" presId="urn:microsoft.com/office/officeart/2005/8/layout/hProcess7"/>
    <dgm:cxn modelId="{215B3CEF-26CC-4FF5-A6DC-74366167104A}" type="presParOf" srcId="{A92A8133-2C26-4989-94AA-C90F0B4F7E7F}" destId="{78E1EE6A-DF7E-4639-8DF6-3DD2BF8A16A9}" srcOrd="6" destOrd="0" presId="urn:microsoft.com/office/officeart/2005/8/layout/hProcess7"/>
    <dgm:cxn modelId="{9A778163-F89B-4E2A-9F0F-DA604036A087}" type="presParOf" srcId="{78E1EE6A-DF7E-4639-8DF6-3DD2BF8A16A9}" destId="{3F80A3F8-3EBB-4E2D-89F4-A46DB4E84A9B}" srcOrd="0" destOrd="0" presId="urn:microsoft.com/office/officeart/2005/8/layout/hProcess7"/>
    <dgm:cxn modelId="{1EC9AB06-8E71-48EA-9204-3B25F009DB6C}" type="presParOf" srcId="{78E1EE6A-DF7E-4639-8DF6-3DD2BF8A16A9}" destId="{0BA59257-B1D0-46AC-8690-E000DF00406C}" srcOrd="1" destOrd="0" presId="urn:microsoft.com/office/officeart/2005/8/layout/hProcess7"/>
    <dgm:cxn modelId="{98487F5A-7105-4FBE-9B1E-8040E8B6D6C8}" type="presParOf" srcId="{78E1EE6A-DF7E-4639-8DF6-3DD2BF8A16A9}" destId="{F2F576FE-017B-46C4-9BE8-CF78A65380F1}" srcOrd="2" destOrd="0" presId="urn:microsoft.com/office/officeart/2005/8/layout/hProcess7"/>
    <dgm:cxn modelId="{D648FFA0-3C14-4444-9480-D77F4AF63B94}" type="presParOf" srcId="{A92A8133-2C26-4989-94AA-C90F0B4F7E7F}" destId="{25CE659E-E3AC-4924-8C4E-8954D93CAD72}" srcOrd="7" destOrd="0" presId="urn:microsoft.com/office/officeart/2005/8/layout/hProcess7"/>
    <dgm:cxn modelId="{9A831BEE-8871-4F99-A295-D52B735BB474}" type="presParOf" srcId="{A92A8133-2C26-4989-94AA-C90F0B4F7E7F}" destId="{518FAEEC-09F7-46AD-BD13-373A402F3771}" srcOrd="8" destOrd="0" presId="urn:microsoft.com/office/officeart/2005/8/layout/hProcess7"/>
    <dgm:cxn modelId="{B70D5568-2EC1-4704-8143-71AF5ACDBDF7}" type="presParOf" srcId="{518FAEEC-09F7-46AD-BD13-373A402F3771}" destId="{41C79706-A17D-4229-ACE4-481DD5FD7212}" srcOrd="0" destOrd="0" presId="urn:microsoft.com/office/officeart/2005/8/layout/hProcess7"/>
    <dgm:cxn modelId="{93846027-DCB2-4C45-A6E8-5C28737C1E2B}" type="presParOf" srcId="{518FAEEC-09F7-46AD-BD13-373A402F3771}" destId="{B1AD1A78-F1CF-444B-8711-7B0C98A03E1C}" srcOrd="1" destOrd="0" presId="urn:microsoft.com/office/officeart/2005/8/layout/hProcess7"/>
    <dgm:cxn modelId="{4623C6D5-24BF-4F60-B89A-85A80CFDBB51}" type="presParOf" srcId="{518FAEEC-09F7-46AD-BD13-373A402F3771}" destId="{D43BBF03-C5CE-42E1-A376-24D967BB05CF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5526157" cy="2669383"/>
        <a:chOff x="0" y="0"/>
        <a:chExt cx="5526157" cy="2669383"/>
      </a:xfrm>
    </dsp:grpSpPr>
    <dsp:sp modelId="{F2517C7F-37F3-47B6-9C57-34A80B15CD25}">
      <dsp:nvSpPr>
        <dsp:cNvPr id="3" name="Стрелка вправо 2"/>
        <dsp:cNvSpPr/>
      </dsp:nvSpPr>
      <dsp:spPr bwMode="white">
        <a:xfrm>
          <a:off x="0" y="764287"/>
          <a:ext cx="5526157" cy="804819"/>
        </a:xfrm>
        <a:prstGeom prst="rightArrow">
          <a:avLst>
            <a:gd name="adj1" fmla="val 50000"/>
            <a:gd name="adj2" fmla="val 5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91439" rIns="304800" bIns="127765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dirty="0">
              <a:solidFill>
                <a:srgbClr val="000000"/>
              </a:solidFill>
            </a:rPr>
            <a:t>2022</a:t>
          </a:r>
        </a:p>
      </dsp:txBody>
      <dsp:txXfrm>
        <a:off x="0" y="764287"/>
        <a:ext cx="5526157" cy="804819"/>
      </dsp:txXfrm>
    </dsp:sp>
    <dsp:sp modelId="{732F5B36-93A8-4FF6-A27B-F3D25F5A25BD}">
      <dsp:nvSpPr>
        <dsp:cNvPr id="4" name="Прямоугольник 3"/>
        <dsp:cNvSpPr/>
      </dsp:nvSpPr>
      <dsp:spPr bwMode="white">
        <a:xfrm>
          <a:off x="0" y="1384918"/>
          <a:ext cx="1702056" cy="1550378"/>
        </a:xfrm>
        <a:prstGeom prst="rect">
          <a:avLst/>
        </a:prstGeom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Body>
        <a:bodyPr lIns="247650" tIns="247650" rIns="247650" bIns="24765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olidFill>
                <a:schemeClr val="dk1"/>
              </a:solidFill>
            </a:rPr>
            <a:t>4</a:t>
          </a:r>
          <a:endParaRPr>
            <a:solidFill>
              <a:schemeClr val="dk1"/>
            </a:solidFill>
          </a:endParaRPr>
        </a:p>
      </dsp:txBody>
      <dsp:txXfrm>
        <a:off x="0" y="1384918"/>
        <a:ext cx="1702056" cy="1550378"/>
      </dsp:txXfrm>
    </dsp:sp>
    <dsp:sp modelId="{51342088-C571-4E42-850F-BF59F010B98C}">
      <dsp:nvSpPr>
        <dsp:cNvPr id="5" name="Стрелка вправо 4"/>
        <dsp:cNvSpPr/>
      </dsp:nvSpPr>
      <dsp:spPr bwMode="white">
        <a:xfrm>
          <a:off x="1702056" y="1032560"/>
          <a:ext cx="3824101" cy="804819"/>
        </a:xfrm>
        <a:prstGeom prst="rightArrow">
          <a:avLst>
            <a:gd name="adj1" fmla="val 50000"/>
            <a:gd name="adj2" fmla="val 5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91439" rIns="304800" bIns="127765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dirty="0">
              <a:solidFill>
                <a:srgbClr val="000000"/>
              </a:solidFill>
            </a:rPr>
            <a:t>2023</a:t>
          </a:r>
        </a:p>
      </dsp:txBody>
      <dsp:txXfrm>
        <a:off x="1702056" y="1032560"/>
        <a:ext cx="3824101" cy="804819"/>
      </dsp:txXfrm>
    </dsp:sp>
    <dsp:sp modelId="{98941A6A-8B48-4967-A058-9E03CEB6787B}">
      <dsp:nvSpPr>
        <dsp:cNvPr id="6" name="Прямоугольник 5"/>
        <dsp:cNvSpPr/>
      </dsp:nvSpPr>
      <dsp:spPr bwMode="white">
        <a:xfrm>
          <a:off x="1702056" y="1653191"/>
          <a:ext cx="1702056" cy="1550378"/>
        </a:xfrm>
        <a:prstGeom prst="rect">
          <a:avLst/>
        </a:prstGeom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Body>
        <a:bodyPr lIns="247650" tIns="247650" rIns="247650" bIns="24765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olidFill>
                <a:schemeClr val="dk1"/>
              </a:solidFill>
            </a:rPr>
            <a:t>2</a:t>
          </a:r>
          <a:endParaRPr>
            <a:solidFill>
              <a:schemeClr val="dk1"/>
            </a:solidFill>
          </a:endParaRPr>
        </a:p>
      </dsp:txBody>
      <dsp:txXfrm>
        <a:off x="1702056" y="1653191"/>
        <a:ext cx="1702056" cy="1550378"/>
      </dsp:txXfrm>
    </dsp:sp>
    <dsp:sp modelId="{8C5945E1-65FE-4700-9836-7463269ACB5B}">
      <dsp:nvSpPr>
        <dsp:cNvPr id="7" name="Стрелка вправо 6"/>
        <dsp:cNvSpPr/>
      </dsp:nvSpPr>
      <dsp:spPr bwMode="white">
        <a:xfrm>
          <a:off x="3404113" y="1300833"/>
          <a:ext cx="2122044" cy="804819"/>
        </a:xfrm>
        <a:prstGeom prst="rightArrow">
          <a:avLst>
            <a:gd name="adj1" fmla="val 50000"/>
            <a:gd name="adj2" fmla="val 5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91439" tIns="91439" rIns="304800" bIns="127765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dirty="0">
              <a:solidFill>
                <a:srgbClr val="000000"/>
              </a:solidFill>
            </a:rPr>
            <a:t>2024</a:t>
          </a:r>
        </a:p>
      </dsp:txBody>
      <dsp:txXfrm>
        <a:off x="3404113" y="1300833"/>
        <a:ext cx="2122044" cy="804819"/>
      </dsp:txXfrm>
    </dsp:sp>
    <dsp:sp modelId="{E5A3924C-C4D0-4946-B5D6-8658E734F911}">
      <dsp:nvSpPr>
        <dsp:cNvPr id="8" name="Прямоугольник 7"/>
        <dsp:cNvSpPr/>
      </dsp:nvSpPr>
      <dsp:spPr bwMode="white">
        <a:xfrm>
          <a:off x="3404113" y="1921464"/>
          <a:ext cx="1702056" cy="1527688"/>
        </a:xfrm>
        <a:prstGeom prst="rect">
          <a:avLst/>
        </a:prstGeom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Body>
        <a:bodyPr lIns="247650" tIns="247650" rIns="247650" bIns="247650" anchor="t"/>
        <a:lstStyle>
          <a:lvl1pPr algn="l">
            <a:defRPr sz="6500"/>
          </a:lvl1pPr>
          <a:lvl2pPr marL="285750" indent="-285750" algn="l">
            <a:defRPr sz="5100"/>
          </a:lvl2pPr>
          <a:lvl3pPr marL="571500" indent="-285750" algn="l">
            <a:defRPr sz="5100"/>
          </a:lvl3pPr>
          <a:lvl4pPr marL="857250" indent="-285750" algn="l">
            <a:defRPr sz="5100"/>
          </a:lvl4pPr>
          <a:lvl5pPr marL="1143000" indent="-285750" algn="l">
            <a:defRPr sz="5100"/>
          </a:lvl5pPr>
          <a:lvl6pPr marL="1428750" indent="-285750" algn="l">
            <a:defRPr sz="5100"/>
          </a:lvl6pPr>
          <a:lvl7pPr marL="1714500" indent="-285750" algn="l">
            <a:defRPr sz="5100"/>
          </a:lvl7pPr>
          <a:lvl8pPr marL="2000250" indent="-285750" algn="l">
            <a:defRPr sz="5100"/>
          </a:lvl8pPr>
          <a:lvl9pPr marL="2286000" indent="-285750" algn="l">
            <a:defRPr sz="5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>
            <a:solidFill>
              <a:schemeClr val="dk1"/>
            </a:solidFill>
          </a:endParaRPr>
        </a:p>
      </dsp:txBody>
      <dsp:txXfrm>
        <a:off x="3404113" y="1921464"/>
        <a:ext cx="1702056" cy="15276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6191885" cy="4723765"/>
        <a:chOff x="0" y="0"/>
        <a:chExt cx="6191885" cy="4723765"/>
      </a:xfrm>
    </dsp:grpSpPr>
    <dsp:sp modelId="{63947280-FD55-49F1-87DF-E4CEBBFFE58F}">
      <dsp:nvSpPr>
        <dsp:cNvPr id="3" name="Блок-схема: ручное управление 2"/>
        <dsp:cNvSpPr/>
      </dsp:nvSpPr>
      <dsp:spPr bwMode="white">
        <a:xfrm rot="-5400000">
          <a:off x="-1379044" y="1379044"/>
          <a:ext cx="4723765" cy="1965678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vert="horz" wrap="square" lIns="203200" tIns="0" rIns="40640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2022</a:t>
          </a:r>
          <a:endParaRPr lang="ru-RU" sz="3200" b="1" dirty="0">
            <a:solidFill>
              <a:schemeClr val="bg2">
                <a:lumMod val="10000"/>
              </a:schemeClr>
            </a:solidFill>
          </a:endParaRPr>
        </a:p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6000" dirty="0">
              <a:solidFill>
                <a:schemeClr val="bg2">
                  <a:lumMod val="10000"/>
                </a:schemeClr>
              </a:solidFill>
            </a:rPr>
            <a:t>2</a:t>
          </a:r>
          <a:endParaRPr lang="ru-RU" sz="6000" dirty="0">
            <a:solidFill>
              <a:schemeClr val="bg2">
                <a:lumMod val="10000"/>
              </a:schemeClr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dirty="0">
              <a:solidFill>
                <a:schemeClr val="bg2">
                  <a:lumMod val="10000"/>
                </a:schemeClr>
              </a:solidFill>
            </a:rPr>
            <a:t>Анучино</a:t>
          </a:r>
          <a:endParaRPr lang="ru-RU" sz="18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(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2</a:t>
          </a:r>
          <a:r>
            <a:rPr lang="en-US" altLang="ru-RU" sz="1200" dirty="0">
              <a:solidFill>
                <a:schemeClr val="bg2">
                  <a:lumMod val="10000"/>
                </a:schemeClr>
              </a:solidFill>
            </a:rPr>
            <a:t>4000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,0 тыс. руб.)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sz="1200"/>
        </a:p>
      </dsp:txBody>
      <dsp:txXfrm rot="-5400000">
        <a:off x="-1379044" y="1379044"/>
        <a:ext cx="4723765" cy="1965678"/>
      </dsp:txXfrm>
    </dsp:sp>
    <dsp:sp modelId="{96F3ADD0-1A4E-401E-AF72-A24F1D0450E7}">
      <dsp:nvSpPr>
        <dsp:cNvPr id="4" name="Блок-схема: ручное управление 3"/>
        <dsp:cNvSpPr/>
      </dsp:nvSpPr>
      <dsp:spPr bwMode="white">
        <a:xfrm rot="-5400000">
          <a:off x="734060" y="1379044"/>
          <a:ext cx="4723765" cy="1965678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vert="horz" wrap="square" lIns="203200" tIns="0" rIns="40640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tx1">
                  <a:lumMod val="50000"/>
                </a:schemeClr>
              </a:solidFill>
            </a:rPr>
            <a:t>2023</a:t>
          </a:r>
          <a:endParaRPr lang="ru-RU" sz="3200" b="1" dirty="0">
            <a:solidFill>
              <a:schemeClr val="tx1">
                <a:lumMod val="50000"/>
              </a:schemeClr>
            </a:solidFill>
          </a:endParaRPr>
        </a:p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6000" dirty="0">
              <a:solidFill>
                <a:schemeClr val="bg2">
                  <a:lumMod val="10000"/>
                </a:schemeClr>
              </a:solidFill>
            </a:rPr>
            <a:t>2</a:t>
          </a:r>
          <a:endParaRPr lang="ru-RU" sz="6000" dirty="0">
            <a:solidFill>
              <a:schemeClr val="bg2">
                <a:lumMod val="10000"/>
              </a:schemeClr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dirty="0">
              <a:solidFill>
                <a:schemeClr val="bg2">
                  <a:lumMod val="10000"/>
                </a:schemeClr>
              </a:solidFill>
            </a:rPr>
            <a:t>Анучино </a:t>
          </a:r>
          <a:endParaRPr lang="ru-RU" sz="1800" dirty="0">
            <a:solidFill>
              <a:schemeClr val="bg2">
                <a:lumMod val="10000"/>
              </a:schemeClr>
            </a:solidFill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(18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0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00,</a:t>
          </a:r>
          <a:r>
            <a:rPr lang="en-US" altLang="ru-RU" sz="1200" dirty="0">
              <a:solidFill>
                <a:schemeClr val="bg2">
                  <a:lumMod val="10000"/>
                </a:schemeClr>
              </a:solidFill>
            </a:rPr>
            <a:t>0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тыс.руб.)</a:t>
          </a:r>
          <a:endParaRPr lang="ru-RU" sz="1800" dirty="0">
            <a:solidFill>
              <a:schemeClr val="bg2">
                <a:lumMod val="10000"/>
              </a:schemeClr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sz="1800"/>
        </a:p>
      </dsp:txBody>
      <dsp:txXfrm rot="-5400000">
        <a:off x="734060" y="1379044"/>
        <a:ext cx="4723765" cy="1965678"/>
      </dsp:txXfrm>
    </dsp:sp>
    <dsp:sp modelId="{FA988455-9318-4EAA-8AD1-08DD71B8677C}">
      <dsp:nvSpPr>
        <dsp:cNvPr id="5" name="Блок-схема: ручное управление 4"/>
        <dsp:cNvSpPr/>
      </dsp:nvSpPr>
      <dsp:spPr bwMode="white">
        <a:xfrm rot="-5400000">
          <a:off x="2847164" y="1379044"/>
          <a:ext cx="4723765" cy="1965678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vert="horz" wrap="square" lIns="203200" tIns="0" rIns="40640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tx1">
                  <a:lumMod val="50000"/>
                </a:schemeClr>
              </a:solidFill>
            </a:rPr>
            <a:t>2024</a:t>
          </a:r>
          <a:endParaRPr lang="ru-RU" sz="3200" b="1" dirty="0">
            <a:solidFill>
              <a:schemeClr val="tx1">
                <a:lumMod val="50000"/>
              </a:schemeClr>
            </a:solidFill>
          </a:endParaRPr>
        </a:p>
        <a:p>
          <a:pPr marL="285750" lvl="1" indent="-285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6000" dirty="0">
              <a:solidFill>
                <a:schemeClr val="tx1"/>
              </a:solidFill>
            </a:rPr>
            <a:t>2</a:t>
          </a:r>
          <a:endParaRPr lang="ru-RU" sz="6000" dirty="0">
            <a:solidFill>
              <a:schemeClr val="tx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dirty="0">
              <a:solidFill>
                <a:schemeClr val="tx1"/>
              </a:solidFill>
            </a:rPr>
            <a:t>Анучино</a:t>
          </a:r>
          <a:endParaRPr lang="ru-RU" sz="1800" dirty="0">
            <a:solidFill>
              <a:schemeClr val="tx1"/>
            </a:solidFill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dirty="0">
              <a:solidFill>
                <a:schemeClr val="tx1"/>
              </a:solidFill>
            </a:rPr>
            <a:t>Гражданка</a:t>
          </a:r>
          <a:endParaRPr lang="ru-RU" sz="1800" dirty="0">
            <a:solidFill>
              <a:schemeClr val="tx1"/>
            </a:solidFill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dirty="0">
              <a:solidFill>
                <a:schemeClr val="tx1"/>
              </a:solidFill>
            </a:rPr>
            <a:t>(</a:t>
          </a:r>
          <a:r>
            <a:rPr lang="ru-RU" sz="1200" dirty="0">
              <a:solidFill>
                <a:schemeClr val="tx1"/>
              </a:solidFill>
            </a:rPr>
            <a:t>1</a:t>
          </a:r>
          <a:r>
            <a:rPr lang="en-US" altLang="ru-RU" sz="1200" dirty="0">
              <a:solidFill>
                <a:schemeClr val="tx1"/>
              </a:solidFill>
            </a:rPr>
            <a:t>8</a:t>
          </a:r>
          <a:r>
            <a:rPr lang="ru-RU" sz="1200" dirty="0">
              <a:solidFill>
                <a:schemeClr val="tx1"/>
              </a:solidFill>
            </a:rPr>
            <a:t>000,0 тыс.руб.)</a:t>
          </a:r>
          <a:endParaRPr lang="ru-RU" sz="1200" dirty="0">
            <a:solidFill>
              <a:schemeClr val="tx1"/>
            </a:solidFill>
          </a:endParaRPr>
        </a:p>
      </dsp:txBody>
      <dsp:txXfrm rot="-5400000">
        <a:off x="2847164" y="1379044"/>
        <a:ext cx="4723765" cy="19656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7649153" cy="2824379"/>
        <a:chOff x="0" y="0"/>
        <a:chExt cx="7649153" cy="2824379"/>
      </a:xfrm>
    </dsp:grpSpPr>
    <dsp:sp modelId="{4BC1230B-E7B3-49E5-8601-98E71FD98B44}">
      <dsp:nvSpPr>
        <dsp:cNvPr id="3" name="Овал 2"/>
        <dsp:cNvSpPr/>
      </dsp:nvSpPr>
      <dsp:spPr bwMode="white">
        <a:xfrm>
          <a:off x="322347" y="0"/>
          <a:ext cx="542281" cy="542281"/>
        </a:xfrm>
        <a:prstGeom prst="ellipse">
          <a:avLst/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322347" y="0"/>
        <a:ext cx="542281" cy="542281"/>
      </dsp:txXfrm>
    </dsp:sp>
    <dsp:sp modelId="{3C6605BC-D273-442F-9475-20AFF3F05525}">
      <dsp:nvSpPr>
        <dsp:cNvPr id="4" name="Аккорд 3"/>
        <dsp:cNvSpPr/>
      </dsp:nvSpPr>
      <dsp:spPr bwMode="white">
        <a:xfrm>
          <a:off x="376575" y="54228"/>
          <a:ext cx="433825" cy="433825"/>
        </a:xfrm>
        <a:prstGeom prst="chord">
          <a:avLst>
            <a:gd name="adj1" fmla="val 1168272"/>
            <a:gd name="adj2" fmla="val 9631728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76575" y="54228"/>
        <a:ext cx="433825" cy="433825"/>
      </dsp:txXfrm>
    </dsp:sp>
    <dsp:sp modelId="{FD60AD7B-9957-458B-8BB7-85F966D769D7}">
      <dsp:nvSpPr>
        <dsp:cNvPr id="5" name="Прямоугольник 4"/>
        <dsp:cNvSpPr/>
      </dsp:nvSpPr>
      <dsp:spPr bwMode="white">
        <a:xfrm>
          <a:off x="977602" y="542281"/>
          <a:ext cx="1604247" cy="2282098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65100" tIns="165100" rIns="165100" bIns="165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olidFill>
                <a:schemeClr val="accent1">
                  <a:lumMod val="50000"/>
                </a:schemeClr>
              </a:solidFill>
            </a:rPr>
            <a:t>0</a:t>
          </a:r>
          <a:endParaRPr>
            <a:solidFill>
              <a:schemeClr val="tx1"/>
            </a:solidFill>
          </a:endParaRPr>
        </a:p>
      </dsp:txBody>
      <dsp:txXfrm>
        <a:off x="977602" y="542281"/>
        <a:ext cx="1604247" cy="2282098"/>
      </dsp:txXfrm>
    </dsp:sp>
    <dsp:sp modelId="{8D417C51-DA89-40AF-B9B9-7AB69CFDD637}">
      <dsp:nvSpPr>
        <dsp:cNvPr id="6" name="Прямоугольник 5"/>
        <dsp:cNvSpPr/>
      </dsp:nvSpPr>
      <dsp:spPr bwMode="white">
        <a:xfrm>
          <a:off x="977602" y="0"/>
          <a:ext cx="1604247" cy="54228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81280" tIns="81280" rIns="81280" bIns="81280" anchor="b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accent2">
                  <a:lumMod val="50000"/>
                </a:schemeClr>
              </a:solidFill>
            </a:rPr>
            <a:t>2022</a:t>
          </a:r>
          <a:endParaRPr>
            <a:solidFill>
              <a:schemeClr val="tx1"/>
            </a:solidFill>
          </a:endParaRPr>
        </a:p>
      </dsp:txBody>
      <dsp:txXfrm>
        <a:off x="977602" y="0"/>
        <a:ext cx="1604247" cy="542281"/>
      </dsp:txXfrm>
    </dsp:sp>
    <dsp:sp modelId="{BD561B06-8427-452D-8D74-367E4B7FE5FB}">
      <dsp:nvSpPr>
        <dsp:cNvPr id="7" name="Овал 6"/>
        <dsp:cNvSpPr/>
      </dsp:nvSpPr>
      <dsp:spPr bwMode="white">
        <a:xfrm>
          <a:off x="2694825" y="0"/>
          <a:ext cx="542281" cy="542281"/>
        </a:xfrm>
        <a:prstGeom prst="ellipse">
          <a:avLst/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2694825" y="0"/>
        <a:ext cx="542281" cy="542281"/>
      </dsp:txXfrm>
    </dsp:sp>
    <dsp:sp modelId="{F5E732BB-4BCD-4526-BC5F-4F8A7CE9DAA8}">
      <dsp:nvSpPr>
        <dsp:cNvPr id="8" name="Аккорд 7"/>
        <dsp:cNvSpPr/>
      </dsp:nvSpPr>
      <dsp:spPr bwMode="white">
        <a:xfrm>
          <a:off x="2749053" y="54228"/>
          <a:ext cx="433825" cy="433825"/>
        </a:xfrm>
        <a:prstGeom prst="chord">
          <a:avLst>
            <a:gd name="adj1" fmla="val 20431728"/>
            <a:gd name="adj2" fmla="val 11968272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749053" y="54228"/>
        <a:ext cx="433825" cy="433825"/>
      </dsp:txXfrm>
    </dsp:sp>
    <dsp:sp modelId="{47F6EFBB-76B2-4ED6-9F39-BE5F5807C39A}">
      <dsp:nvSpPr>
        <dsp:cNvPr id="9" name="Прямоугольник 8"/>
        <dsp:cNvSpPr/>
      </dsp:nvSpPr>
      <dsp:spPr bwMode="white">
        <a:xfrm>
          <a:off x="3350081" y="542281"/>
          <a:ext cx="1604247" cy="2282098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65100" tIns="165100" rIns="165100" bIns="165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olidFill>
                <a:schemeClr val="accent1">
                  <a:lumMod val="50000"/>
                </a:schemeClr>
              </a:solidFill>
            </a:rPr>
            <a:t>2</a:t>
          </a:r>
          <a:endParaRPr>
            <a:solidFill>
              <a:schemeClr val="tx1"/>
            </a:solidFill>
          </a:endParaRPr>
        </a:p>
      </dsp:txBody>
      <dsp:txXfrm>
        <a:off x="3350081" y="542281"/>
        <a:ext cx="1604247" cy="2282098"/>
      </dsp:txXfrm>
    </dsp:sp>
    <dsp:sp modelId="{31D7002A-8A12-458E-A956-46F942A95E38}">
      <dsp:nvSpPr>
        <dsp:cNvPr id="10" name="Прямоугольник 9"/>
        <dsp:cNvSpPr/>
      </dsp:nvSpPr>
      <dsp:spPr bwMode="white">
        <a:xfrm>
          <a:off x="3350081" y="0"/>
          <a:ext cx="1604247" cy="54228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81280" tIns="81280" rIns="81280" bIns="81280" anchor="b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accent2">
                  <a:lumMod val="50000"/>
                </a:schemeClr>
              </a:solidFill>
            </a:rPr>
            <a:t>2023</a:t>
          </a:r>
          <a:endParaRPr>
            <a:solidFill>
              <a:schemeClr val="tx1"/>
            </a:solidFill>
          </a:endParaRPr>
        </a:p>
      </dsp:txBody>
      <dsp:txXfrm>
        <a:off x="3350081" y="0"/>
        <a:ext cx="1604247" cy="542281"/>
      </dsp:txXfrm>
    </dsp:sp>
    <dsp:sp modelId="{3868625E-A0A7-4027-B54B-DC43604C7EE9}">
      <dsp:nvSpPr>
        <dsp:cNvPr id="11" name="Овал 10"/>
        <dsp:cNvSpPr/>
      </dsp:nvSpPr>
      <dsp:spPr bwMode="white">
        <a:xfrm>
          <a:off x="5067303" y="0"/>
          <a:ext cx="542281" cy="542281"/>
        </a:xfrm>
        <a:prstGeom prst="ellipse">
          <a:avLst/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5067303" y="0"/>
        <a:ext cx="542281" cy="542281"/>
      </dsp:txXfrm>
    </dsp:sp>
    <dsp:sp modelId="{D1631438-BD01-4624-B7CB-D0B46BC99448}">
      <dsp:nvSpPr>
        <dsp:cNvPr id="12" name="Аккорд 11"/>
        <dsp:cNvSpPr/>
      </dsp:nvSpPr>
      <dsp:spPr bwMode="white">
        <a:xfrm>
          <a:off x="5121531" y="54228"/>
          <a:ext cx="433825" cy="433825"/>
        </a:xfrm>
        <a:prstGeom prst="chord">
          <a:avLst>
            <a:gd name="adj1" fmla="val 16200000"/>
            <a:gd name="adj2" fmla="val 16200000"/>
          </a:avLst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121531" y="54228"/>
        <a:ext cx="433825" cy="433825"/>
      </dsp:txXfrm>
    </dsp:sp>
    <dsp:sp modelId="{5D1BF270-74FF-488D-97D8-0BD68EF3A75E}">
      <dsp:nvSpPr>
        <dsp:cNvPr id="13" name="Прямоугольник 12"/>
        <dsp:cNvSpPr/>
      </dsp:nvSpPr>
      <dsp:spPr bwMode="white">
        <a:xfrm>
          <a:off x="5722559" y="542281"/>
          <a:ext cx="1604247" cy="2282098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65100" tIns="165100" rIns="165100" bIns="165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olidFill>
                <a:schemeClr val="accent1">
                  <a:lumMod val="50000"/>
                </a:schemeClr>
              </a:solidFill>
            </a:rPr>
            <a:t>1</a:t>
          </a:r>
          <a:endParaRPr>
            <a:solidFill>
              <a:schemeClr val="tx1"/>
            </a:solidFill>
          </a:endParaRPr>
        </a:p>
      </dsp:txBody>
      <dsp:txXfrm>
        <a:off x="5722559" y="542281"/>
        <a:ext cx="1604247" cy="2282098"/>
      </dsp:txXfrm>
    </dsp:sp>
    <dsp:sp modelId="{EFFFF3D2-0A50-4D3B-A6A5-D061BD83220E}">
      <dsp:nvSpPr>
        <dsp:cNvPr id="14" name="Прямоугольник 13"/>
        <dsp:cNvSpPr/>
      </dsp:nvSpPr>
      <dsp:spPr bwMode="white">
        <a:xfrm>
          <a:off x="5722559" y="0"/>
          <a:ext cx="1604247" cy="54228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81280" tIns="81280" rIns="81280" bIns="81280" anchor="b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accent2">
                  <a:lumMod val="50000"/>
                </a:schemeClr>
              </a:solidFill>
            </a:rPr>
            <a:t>2024</a:t>
          </a:r>
          <a:endParaRPr>
            <a:solidFill>
              <a:schemeClr val="tx1"/>
            </a:solidFill>
          </a:endParaRPr>
        </a:p>
      </dsp:txBody>
      <dsp:txXfrm>
        <a:off x="5722559" y="0"/>
        <a:ext cx="1604247" cy="5422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698365" cy="4447540"/>
        <a:chOff x="0" y="0"/>
        <a:chExt cx="4698365" cy="4447540"/>
      </a:xfrm>
    </dsp:grpSpPr>
    <dsp:sp modelId="{B16873F2-4AC5-4DDA-8EEC-B734C426A76A}">
      <dsp:nvSpPr>
        <dsp:cNvPr id="3" name="Равнобедренный треугольник 2"/>
        <dsp:cNvSpPr/>
      </dsp:nvSpPr>
      <dsp:spPr bwMode="white">
        <a:xfrm>
          <a:off x="0" y="0"/>
          <a:ext cx="4085535" cy="4447540"/>
        </a:xfrm>
        <a:prstGeom prst="triangl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0" y="0"/>
        <a:ext cx="4085535" cy="4447540"/>
      </dsp:txXfrm>
    </dsp:sp>
    <dsp:sp modelId="{A87F8759-541A-4A53-BD97-45B58C1A5B18}">
      <dsp:nvSpPr>
        <dsp:cNvPr id="4" name="Скругленный прямоугольник 3"/>
        <dsp:cNvSpPr/>
      </dsp:nvSpPr>
      <dsp:spPr bwMode="white">
        <a:xfrm>
          <a:off x="2042767" y="444754"/>
          <a:ext cx="2655598" cy="1054232"/>
        </a:xfrm>
        <a:prstGeom prst="round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121920" tIns="121920" rIns="121920" bIns="1219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>2022</a:t>
          </a:r>
          <a:r>
            <a:rPr lang="ru-RU" sz="4400" dirty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ru-RU" sz="4400" dirty="0">
              <a:solidFill>
                <a:schemeClr val="accent1">
                  <a:lumMod val="50000"/>
                </a:schemeClr>
              </a:solidFill>
            </a:rPr>
            <a:t>-</a:t>
          </a: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>4</a:t>
          </a:r>
          <a:endParaRPr lang="ru-RU" sz="3200" b="1" dirty="0">
            <a:solidFill>
              <a:schemeClr val="accent1">
                <a:lumMod val="50000"/>
              </a:schemeClr>
            </a:solidFill>
          </a:endParaRPr>
        </a:p>
      </dsp:txBody>
      <dsp:txXfrm>
        <a:off x="2042767" y="444754"/>
        <a:ext cx="2655598" cy="1054232"/>
      </dsp:txXfrm>
    </dsp:sp>
    <dsp:sp modelId="{A82F9410-9802-4C71-94E8-4D5D9181731A}">
      <dsp:nvSpPr>
        <dsp:cNvPr id="5" name="Скругленный прямоугольник 4"/>
        <dsp:cNvSpPr/>
      </dsp:nvSpPr>
      <dsp:spPr bwMode="white">
        <a:xfrm>
          <a:off x="2042767" y="1663837"/>
          <a:ext cx="2655598" cy="1054232"/>
        </a:xfrm>
        <a:prstGeom prst="round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121920" tIns="121920" rIns="121920" bIns="1219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>2023 - 4</a:t>
          </a:r>
          <a:endParaRPr lang="ru-RU" sz="3200" b="1" dirty="0">
            <a:solidFill>
              <a:schemeClr val="accent1">
                <a:lumMod val="50000"/>
              </a:schemeClr>
            </a:solidFill>
          </a:endParaRPr>
        </a:p>
      </dsp:txBody>
      <dsp:txXfrm>
        <a:off x="2042767" y="1663837"/>
        <a:ext cx="2655598" cy="1054232"/>
      </dsp:txXfrm>
    </dsp:sp>
    <dsp:sp modelId="{D13EB506-390A-4E13-BE6E-2EC2E506AEEC}">
      <dsp:nvSpPr>
        <dsp:cNvPr id="6" name="Скругленный прямоугольник 5"/>
        <dsp:cNvSpPr/>
      </dsp:nvSpPr>
      <dsp:spPr bwMode="white">
        <a:xfrm>
          <a:off x="2042767" y="2816775"/>
          <a:ext cx="2655598" cy="1054232"/>
        </a:xfrm>
        <a:prstGeom prst="round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121920" tIns="121920" rIns="121920" bIns="1219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accent1">
                  <a:lumMod val="50000"/>
                </a:schemeClr>
              </a:solidFill>
            </a:rPr>
            <a:t>2024 - 5</a:t>
          </a:r>
          <a:endParaRPr lang="ru-RU" sz="3200" b="1" dirty="0">
            <a:solidFill>
              <a:schemeClr val="accent1">
                <a:lumMod val="50000"/>
              </a:schemeClr>
            </a:solidFill>
          </a:endParaRPr>
        </a:p>
      </dsp:txBody>
      <dsp:txXfrm>
        <a:off x="2042767" y="2816775"/>
        <a:ext cx="2655598" cy="10542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700135" cy="4603115"/>
        <a:chOff x="0" y="0"/>
        <a:chExt cx="8700135" cy="4603115"/>
      </a:xfrm>
    </dsp:grpSpPr>
    <dsp:sp modelId="{E1E233F1-E8D8-4299-A41A-92A3FA433861}">
      <dsp:nvSpPr>
        <dsp:cNvPr id="3" name="Стрелка вправо 2"/>
        <dsp:cNvSpPr/>
      </dsp:nvSpPr>
      <dsp:spPr bwMode="white">
        <a:xfrm>
          <a:off x="652510" y="0"/>
          <a:ext cx="7395115" cy="4603115"/>
        </a:xfrm>
        <a:prstGeom prst="rightArrow">
          <a:avLst/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652510" y="0"/>
        <a:ext cx="7395115" cy="4603115"/>
      </dsp:txXfrm>
    </dsp:sp>
    <dsp:sp modelId="{43504C46-5822-42A8-8965-606719BD4017}">
      <dsp:nvSpPr>
        <dsp:cNvPr id="4" name="Скругленный прямоугольник 3"/>
        <dsp:cNvSpPr/>
      </dsp:nvSpPr>
      <dsp:spPr bwMode="white">
        <a:xfrm>
          <a:off x="1522524" y="1380935"/>
          <a:ext cx="2610041" cy="1841246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21920" tIns="121920" rIns="121920" bIns="1219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2023</a:t>
          </a:r>
          <a:endParaRPr lang="ru-RU" sz="3200" b="1" dirty="0">
            <a:solidFill>
              <a:schemeClr val="bg2">
                <a:lumMod val="10000"/>
              </a:schemeClr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dirty="0">
              <a:solidFill>
                <a:schemeClr val="bg2">
                  <a:lumMod val="10000"/>
                </a:schemeClr>
              </a:solidFill>
            </a:rPr>
            <a:t>2</a:t>
          </a:r>
          <a:r>
            <a:rPr lang="en-US" altLang="ru-RU" sz="4800" b="1" dirty="0">
              <a:solidFill>
                <a:schemeClr val="bg2">
                  <a:lumMod val="10000"/>
                </a:schemeClr>
              </a:solidFill>
            </a:rPr>
            <a:t>3</a:t>
          </a:r>
          <a:endParaRPr lang="en-US" altLang="ru-RU" sz="4800" b="1" dirty="0">
            <a:solidFill>
              <a:schemeClr val="bg2">
                <a:lumMod val="10000"/>
              </a:schemeClr>
            </a:solidFill>
          </a:endParaRPr>
        </a:p>
      </dsp:txBody>
      <dsp:txXfrm>
        <a:off x="1522524" y="1380935"/>
        <a:ext cx="2610041" cy="1841246"/>
      </dsp:txXfrm>
    </dsp:sp>
    <dsp:sp modelId="{A2EFE98B-A9EF-4F38-AC0E-510E7FAE805F}">
      <dsp:nvSpPr>
        <dsp:cNvPr id="5" name="Скругленный прямоугольник 4"/>
        <dsp:cNvSpPr/>
      </dsp:nvSpPr>
      <dsp:spPr bwMode="white">
        <a:xfrm>
          <a:off x="4567571" y="1380935"/>
          <a:ext cx="2610041" cy="1841246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21920" tIns="121920" rIns="121920" bIns="12192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2024</a:t>
          </a:r>
          <a:endParaRPr lang="ru-RU" sz="3200" b="1" dirty="0">
            <a:solidFill>
              <a:schemeClr val="bg2">
                <a:lumMod val="10000"/>
              </a:schemeClr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dirty="0">
              <a:solidFill>
                <a:schemeClr val="bg2">
                  <a:lumMod val="10000"/>
                </a:schemeClr>
              </a:solidFill>
            </a:rPr>
            <a:t>   26</a:t>
          </a:r>
          <a:endParaRPr lang="ru-RU" sz="2400" b="1" dirty="0">
            <a:solidFill>
              <a:schemeClr val="bg2">
                <a:lumMod val="10000"/>
              </a:schemeClr>
            </a:solidFill>
          </a:endParaRPr>
        </a:p>
      </dsp:txBody>
      <dsp:txXfrm>
        <a:off x="4567571" y="1380935"/>
        <a:ext cx="2610041" cy="18412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6034217" cy="3994901"/>
        <a:chOff x="0" y="0"/>
        <a:chExt cx="6034217" cy="3994901"/>
      </a:xfrm>
    </dsp:grpSpPr>
    <dsp:sp modelId="{68AFCC71-AF1D-4D3B-81F2-895C9D1A9F48}">
      <dsp:nvSpPr>
        <dsp:cNvPr id="3" name="Скругленный прямоугольник 2"/>
        <dsp:cNvSpPr/>
      </dsp:nvSpPr>
      <dsp:spPr bwMode="white">
        <a:xfrm>
          <a:off x="0" y="818125"/>
          <a:ext cx="1965543" cy="2358652"/>
        </a:xfrm>
        <a:prstGeom prst="roundRect">
          <a:avLst>
            <a:gd name="adj" fmla="val 5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0" tIns="68580" rIns="88900" bIns="0" anchor="t"/>
        <a:lstStyle>
          <a:lvl1pPr algn="r">
            <a:defRPr sz="2000"/>
          </a:lvl1pPr>
          <a:lvl2pPr marL="171450" indent="-171450" algn="r">
            <a:defRPr sz="1600"/>
          </a:lvl2pPr>
          <a:lvl3pPr marL="342900" indent="-171450" algn="r">
            <a:defRPr sz="1600"/>
          </a:lvl3pPr>
          <a:lvl4pPr marL="514350" indent="-171450" algn="r">
            <a:defRPr sz="1600"/>
          </a:lvl4pPr>
          <a:lvl5pPr marL="685800" indent="-171450" algn="r">
            <a:defRPr sz="1600"/>
          </a:lvl5pPr>
          <a:lvl6pPr marL="857250" indent="-171450" algn="r">
            <a:defRPr sz="1600"/>
          </a:lvl6pPr>
          <a:lvl7pPr marL="1028700" indent="-171450" algn="r">
            <a:defRPr sz="1600"/>
          </a:lvl7pPr>
          <a:lvl8pPr marL="1200150" indent="-171450" algn="r">
            <a:defRPr sz="1600"/>
          </a:lvl8pPr>
          <a:lvl9pPr marL="1371600" indent="-171450" algn="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>
        <a:off x="0" y="818125"/>
        <a:ext cx="1965543" cy="2358652"/>
      </dsp:txXfrm>
    </dsp:sp>
    <dsp:sp modelId="{D6E213B0-D34C-44AF-AFE7-87CC3F73CD80}">
      <dsp:nvSpPr>
        <dsp:cNvPr id="6" name="Скругленный прямоугольник 5"/>
        <dsp:cNvSpPr/>
      </dsp:nvSpPr>
      <dsp:spPr bwMode="white">
        <a:xfrm>
          <a:off x="2034337" y="818125"/>
          <a:ext cx="1965543" cy="2358652"/>
        </a:xfrm>
        <a:prstGeom prst="roundRect">
          <a:avLst>
            <a:gd name="adj" fmla="val 5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0" tIns="68580" rIns="88900" bIns="0" anchor="t"/>
        <a:lstStyle>
          <a:lvl1pPr algn="r">
            <a:defRPr sz="2000"/>
          </a:lvl1pPr>
          <a:lvl2pPr marL="171450" indent="-171450" algn="r">
            <a:defRPr sz="1600"/>
          </a:lvl2pPr>
          <a:lvl3pPr marL="342900" indent="-171450" algn="r">
            <a:defRPr sz="1600"/>
          </a:lvl3pPr>
          <a:lvl4pPr marL="514350" indent="-171450" algn="r">
            <a:defRPr sz="1600"/>
          </a:lvl4pPr>
          <a:lvl5pPr marL="685800" indent="-171450" algn="r">
            <a:defRPr sz="1600"/>
          </a:lvl5pPr>
          <a:lvl6pPr marL="857250" indent="-171450" algn="r">
            <a:defRPr sz="1600"/>
          </a:lvl6pPr>
          <a:lvl7pPr marL="1028700" indent="-171450" algn="r">
            <a:defRPr sz="1600"/>
          </a:lvl7pPr>
          <a:lvl8pPr marL="1200150" indent="-171450" algn="r">
            <a:defRPr sz="1600"/>
          </a:lvl8pPr>
          <a:lvl9pPr marL="1371600" indent="-171450" algn="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>
        <a:off x="2034337" y="818125"/>
        <a:ext cx="1965543" cy="2358652"/>
      </dsp:txXfrm>
    </dsp:sp>
    <dsp:sp modelId="{A3BABB27-7625-4C96-83D9-46461426DE49}">
      <dsp:nvSpPr>
        <dsp:cNvPr id="5" name="Блок-схема: извлечение 4"/>
        <dsp:cNvSpPr/>
      </dsp:nvSpPr>
      <dsp:spPr bwMode="white">
        <a:xfrm rot="5400000">
          <a:off x="1896749" y="2567458"/>
          <a:ext cx="294831" cy="294831"/>
        </a:xfrm>
        <a:prstGeom prst="flowChartExtract">
          <a:avLst/>
        </a:prstGeom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Xfrm rot="5400000">
        <a:off x="1896749" y="2567458"/>
        <a:ext cx="294831" cy="294831"/>
      </dsp:txXfrm>
    </dsp:sp>
    <dsp:sp modelId="{41C79706-A17D-4229-ACE4-481DD5FD7212}">
      <dsp:nvSpPr>
        <dsp:cNvPr id="9" name="Скругленный прямоугольник 8"/>
        <dsp:cNvSpPr/>
      </dsp:nvSpPr>
      <dsp:spPr bwMode="white">
        <a:xfrm>
          <a:off x="4068674" y="846641"/>
          <a:ext cx="1965543" cy="2358652"/>
        </a:xfrm>
        <a:prstGeom prst="roundRect">
          <a:avLst>
            <a:gd name="adj" fmla="val 5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0" tIns="68580" rIns="88900" bIns="0" anchor="t"/>
        <a:lstStyle>
          <a:lvl1pPr algn="r">
            <a:defRPr sz="2000"/>
          </a:lvl1pPr>
          <a:lvl2pPr marL="171450" indent="-171450" algn="r">
            <a:defRPr sz="1600"/>
          </a:lvl2pPr>
          <a:lvl3pPr marL="342900" indent="-171450" algn="r">
            <a:defRPr sz="1600"/>
          </a:lvl3pPr>
          <a:lvl4pPr marL="514350" indent="-171450" algn="r">
            <a:defRPr sz="1600"/>
          </a:lvl4pPr>
          <a:lvl5pPr marL="685800" indent="-171450" algn="r">
            <a:defRPr sz="1600"/>
          </a:lvl5pPr>
          <a:lvl6pPr marL="857250" indent="-171450" algn="r">
            <a:defRPr sz="1600"/>
          </a:lvl6pPr>
          <a:lvl7pPr marL="1028700" indent="-171450" algn="r">
            <a:defRPr sz="1600"/>
          </a:lvl7pPr>
          <a:lvl8pPr marL="1200150" indent="-171450" algn="r">
            <a:defRPr sz="1600"/>
          </a:lvl8pPr>
          <a:lvl9pPr marL="1371600" indent="-171450" algn="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>
        <a:off x="4068674" y="846641"/>
        <a:ext cx="1965543" cy="2358652"/>
      </dsp:txXfrm>
    </dsp:sp>
    <dsp:sp modelId="{0BA59257-B1D0-46AC-8690-E000DF00406C}">
      <dsp:nvSpPr>
        <dsp:cNvPr id="8" name="Блок-схема: извлечение 7"/>
        <dsp:cNvSpPr/>
      </dsp:nvSpPr>
      <dsp:spPr bwMode="white">
        <a:xfrm rot="5400000">
          <a:off x="3931086" y="2567458"/>
          <a:ext cx="294831" cy="294831"/>
        </a:xfrm>
        <a:prstGeom prst="flowChartExtract">
          <a:avLst/>
        </a:prstGeom>
      </dsp:spPr>
      <dsp:style>
        <a:lnRef idx="2">
          <a:schemeClr val="accent1"/>
        </a:lnRef>
        <a:fillRef idx="1">
          <a:schemeClr val="lt1"/>
        </a:fillRef>
        <a:effectRef idx="0">
          <a:scrgbClr r="0" g="0" b="0"/>
        </a:effectRef>
        <a:fontRef idx="minor"/>
      </dsp:style>
      <dsp:txXfrm rot="5400000">
        <a:off x="3931086" y="2567458"/>
        <a:ext cx="294831" cy="294831"/>
      </dsp:txXfrm>
    </dsp:sp>
    <dsp:sp modelId="{4B6781D2-5757-436E-95CD-E7F6169AF3D0}">
      <dsp:nvSpPr>
        <dsp:cNvPr id="4" name="Прямоугольник 3"/>
        <dsp:cNvSpPr/>
      </dsp:nvSpPr>
      <dsp:spPr bwMode="white">
        <a:xfrm>
          <a:off x="393109" y="818125"/>
          <a:ext cx="1464330" cy="2358652"/>
        </a:xfrm>
        <a:prstGeom prst="rect">
          <a:avLst/>
        </a:prstGeom>
        <a:noFill/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0" tIns="109728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2022</a:t>
          </a:r>
          <a:endParaRPr lang="ru-RU" sz="3200" b="1" dirty="0">
            <a:solidFill>
              <a:schemeClr val="bg2">
                <a:lumMod val="10000"/>
              </a:schemeClr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   </a:t>
          </a:r>
          <a:r>
            <a:rPr lang="ru-RU" sz="5400" b="1" dirty="0">
              <a:solidFill>
                <a:schemeClr val="bg2">
                  <a:lumMod val="10000"/>
                </a:schemeClr>
              </a:solidFill>
            </a:rPr>
            <a:t>1</a:t>
          </a:r>
        </a:p>
      </dsp:txBody>
      <dsp:txXfrm>
        <a:off x="393109" y="818125"/>
        <a:ext cx="1464330" cy="2358652"/>
      </dsp:txXfrm>
    </dsp:sp>
    <dsp:sp modelId="{96922BE6-19DA-47B4-B830-38905D2BC932}">
      <dsp:nvSpPr>
        <dsp:cNvPr id="7" name="Прямоугольник 6"/>
        <dsp:cNvSpPr/>
      </dsp:nvSpPr>
      <dsp:spPr bwMode="white">
        <a:xfrm>
          <a:off x="2427446" y="818125"/>
          <a:ext cx="1464330" cy="2358652"/>
        </a:xfrm>
        <a:prstGeom prst="rect">
          <a:avLst/>
        </a:prstGeom>
        <a:noFill/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0" tIns="96012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dirty="0">
              <a:solidFill>
                <a:schemeClr val="bg2">
                  <a:lumMod val="10000"/>
                </a:schemeClr>
              </a:solidFill>
            </a:rPr>
            <a:t>2023</a:t>
          </a:r>
          <a:endParaRPr lang="ru-RU" sz="2800" b="1" dirty="0">
            <a:solidFill>
              <a:schemeClr val="bg2">
                <a:lumMod val="10000"/>
              </a:schemeClr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dirty="0">
              <a:solidFill>
                <a:schemeClr val="bg2">
                  <a:lumMod val="10000"/>
                </a:schemeClr>
              </a:solidFill>
            </a:rPr>
            <a:t>    </a:t>
          </a:r>
          <a:r>
            <a:rPr lang="ru-RU" sz="6000" b="1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5400" b="1" dirty="0">
              <a:solidFill>
                <a:schemeClr val="bg2">
                  <a:lumMod val="10000"/>
                </a:schemeClr>
              </a:solidFill>
            </a:rPr>
            <a:t>1</a:t>
          </a:r>
        </a:p>
      </dsp:txBody>
      <dsp:txXfrm>
        <a:off x="2427446" y="818125"/>
        <a:ext cx="1464330" cy="2358652"/>
      </dsp:txXfrm>
    </dsp:sp>
    <dsp:sp modelId="{D43BBF03-C5CE-42E1-A376-24D967BB05CF}">
      <dsp:nvSpPr>
        <dsp:cNvPr id="10" name="Прямоугольник 9"/>
        <dsp:cNvSpPr/>
      </dsp:nvSpPr>
      <dsp:spPr bwMode="white">
        <a:xfrm>
          <a:off x="4461783" y="846641"/>
          <a:ext cx="1464330" cy="2358652"/>
        </a:xfrm>
        <a:prstGeom prst="rect">
          <a:avLst/>
        </a:prstGeom>
        <a:noFill/>
        <a:ln>
          <a:noFill/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0" tIns="109728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dirty="0">
              <a:solidFill>
                <a:schemeClr val="bg2">
                  <a:lumMod val="10000"/>
                </a:schemeClr>
              </a:solidFill>
            </a:rPr>
            <a:t>2024</a:t>
          </a:r>
          <a:endParaRPr lang="ru-RU" sz="3200" b="1" dirty="0">
            <a:solidFill>
              <a:schemeClr val="bg2">
                <a:lumMod val="10000"/>
              </a:schemeClr>
            </a:solidFill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dirty="0">
              <a:solidFill>
                <a:schemeClr val="bg2">
                  <a:lumMod val="10000"/>
                </a:schemeClr>
              </a:solidFill>
            </a:rPr>
            <a:t>   </a:t>
          </a:r>
        </a:p>
      </dsp:txBody>
      <dsp:txXfrm>
        <a:off x="4461783" y="846641"/>
        <a:ext cx="1464330" cy="2358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type="flowChartManualOperation" r:blip="" rot="-90">
              <dgm:adjLst/>
            </dgm:shape>
          </dgm:if>
          <dgm:else name="Name6">
            <dgm:shape xmlns:r="http://schemas.openxmlformats.org/officeDocument/2006/relationships" type="flowChartManualOperation" r:blip="" rot="90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vertAlign" val="t"/>
          <dgm:param type="horzAlign" val="ctr"/>
        </dgm:alg>
      </dgm:if>
      <dgm:else name="Name3">
        <dgm:alg type="lin">
          <dgm:param type="linDir" val="fromR"/>
          <dgm:param type="vertAlign" val="t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Ch" val="b"/>
                <dgm:param type="txAnchorVert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Ch" val="b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parTxLTRAlign" val="r"/>
                <dgm:param type="parTxRTLAlign" val="r"/>
                <dgm:param type="txAnchorVert" val="t"/>
              </dgm:alg>
              <dgm:shape xmlns:r="http://schemas.openxmlformats.org/officeDocument/2006/relationships" type="rect" r:blip="" rot="270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l"/>
                <dgm:param type="parTxRTLAlign" val="l"/>
                <dgm:param type="txAnchorVert" val="t"/>
              </dgm:alg>
              <dgm:shape xmlns:r="http://schemas.openxmlformats.org/officeDocument/2006/relationships" type="rect" r:blip="" rot="90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type="flowChartExtract" r:blip="" rot="90">
                  <dgm:adjLst/>
                </dgm:shape>
              </dgm:if>
              <dgm:else name="Name17">
                <dgm:shape xmlns:r="http://schemas.openxmlformats.org/officeDocument/2006/relationships" type="flowChartExtract" r:blip="" rot="-90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8B9E520-E069-0742-BD97-ED28BB08EC53}" type="datetimeFigureOut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07B964BE-1CD1-1943-8CAA-B6D417321F15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61F85F30-A497-F84E-BC49-B57AB2B760AA}" type="datetimeFigureOut">
              <a:rPr lang="ru-RU" smtClean="0"/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  <a:endParaRPr lang="ru-RU" dirty="0"/>
          </a:p>
          <a:p>
            <a:pPr lvl="1" rtl="0"/>
            <a:r>
              <a:rPr lang="ru-RU" dirty="0"/>
              <a:t>Второй уровень</a:t>
            </a:r>
            <a:endParaRPr lang="ru-RU" dirty="0"/>
          </a:p>
          <a:p>
            <a:pPr lvl="2" rtl="0"/>
            <a:r>
              <a:rPr lang="ru-RU" dirty="0"/>
              <a:t>Третий уровень</a:t>
            </a:r>
            <a:endParaRPr lang="ru-RU" dirty="0"/>
          </a:p>
          <a:p>
            <a:pPr lvl="3" rtl="0"/>
            <a:r>
              <a:rPr lang="ru-RU" dirty="0"/>
              <a:t>Четвертый уровень</a:t>
            </a:r>
            <a:endParaRPr lang="ru-RU" dirty="0"/>
          </a:p>
          <a:p>
            <a:pPr lvl="4" rtl="0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8D7D3E5B-4BED-B24C-9674-6B6454D04561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7D3E5B-4BED-B24C-9674-6B6454D04561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rtl="0"/>
            <a:fld id="{8D7D3E5B-4BED-B24C-9674-6B6454D04561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7D3E5B-4BED-B24C-9674-6B6454D04561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7D3E5B-4BED-B24C-9674-6B6454D04561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7D3E5B-4BED-B24C-9674-6B6454D04561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image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15"/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0" name="Рисунок 9" descr="Промежуток между двумя зданиями на фоне голубого неба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4000" contrast="60000"/>
                    </a14:imgEffect>
                    <a14:imgEffect>
                      <a14:colorTemperature colorTemp="10546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2550" b="8386"/>
          <a:stretch>
            <a:fillRect/>
          </a:stretch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16768" y="633753"/>
            <a:ext cx="7414940" cy="578325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2400" cap="all" spc="300" baseline="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ЩЕЛКНИТЕ, ЧТОБЫ ИЗМЕНИТЬ СТИЛЬ ОБРАЗЦА ПОДЗАГОЛОВКА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16768" y="1313284"/>
            <a:ext cx="6226593" cy="3427502"/>
          </a:xfrm>
        </p:spPr>
        <p:txBody>
          <a:bodyPr lIns="0" tIns="0" rIns="0" bIns="0" rtlCol="0" anchor="t">
            <a:noAutofit/>
          </a:bodyPr>
          <a:lstStyle>
            <a:lvl1pPr algn="l">
              <a:defRPr lang="ru-RU" sz="4500" cap="all" baseline="0"/>
            </a:lvl1pPr>
          </a:lstStyle>
          <a:p>
            <a:pPr rtl="0"/>
            <a:r>
              <a:rPr lang="ru-RU" dirty="0"/>
              <a:t>ЩЕЛКНИТЕ, ЧТОБЫ ИЗМЕНИТЬ СТИЛЬ ОБРАЗЦА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696222" y="654637"/>
            <a:ext cx="4834517" cy="2774361"/>
          </a:xfrm>
        </p:spPr>
        <p:txBody>
          <a:bodyPr lIns="0" tIns="0" rIns="0" bIns="0" rtlCol="0" anchor="b">
            <a:noAutofit/>
          </a:bodyPr>
          <a:lstStyle>
            <a:lvl1pPr>
              <a:defRPr lang="ru-RU" sz="3600" cap="all" baseline="0"/>
            </a:lvl1pPr>
          </a:lstStyle>
          <a:p>
            <a:pPr rtl="0"/>
            <a:r>
              <a:rPr lang="ru-RU"/>
              <a:t>СТИЛЬ ОБРАЗЦА ЗАГОЛОВКА</a:t>
            </a:r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696221" y="3429000"/>
            <a:ext cx="4834517" cy="277436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000" cap="all" baseline="0"/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45334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 hasCustomPrompt="1"/>
          </p:nvPr>
        </p:nvSpPr>
        <p:spPr>
          <a:xfrm>
            <a:off x="847384" y="884981"/>
            <a:ext cx="10506416" cy="1128519"/>
          </a:xfrm>
        </p:spPr>
        <p:txBody>
          <a:bodyPr lIns="0" tIns="0" rIns="0" bIns="0" rtlCol="0" anchor="t">
            <a:noAutofit/>
          </a:bodyPr>
          <a:lstStyle>
            <a:lvl1pPr>
              <a:defRPr lang="ru-RU" sz="36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/>
              <a:t>ЩЕЛКНИТЕ, ЧТОБЫ ИЗМЕНИТЬ СТИЛЬ ОБРАЗЦА ЗАГОЛОВКА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1"/>
          </p:nvPr>
        </p:nvSpPr>
        <p:spPr>
          <a:xfrm>
            <a:off x="846438" y="2090460"/>
            <a:ext cx="4729163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78650" y="2087562"/>
            <a:ext cx="4375150" cy="38910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800">
                <a:solidFill>
                  <a:schemeClr val="tx1"/>
                </a:solidFill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Овал 9"/>
          <p:cNvSpPr/>
          <p:nvPr userDrawn="1"/>
        </p:nvSpPr>
        <p:spPr>
          <a:xfrm>
            <a:off x="4992117" y="3601579"/>
            <a:ext cx="1325563" cy="1325563"/>
          </a:xfrm>
          <a:prstGeom prst="ellipse">
            <a:avLst/>
          </a:pr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Изображение с аксессуаром&#10;&#10;Описание создано автоматически"/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14" name="Полилиния 13"/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413445" y="2043946"/>
            <a:ext cx="6034216" cy="1439604"/>
          </a:xfrm>
        </p:spPr>
        <p:txBody>
          <a:bodyPr lIns="0" tIns="0" rIns="0" bIns="0" rtlCol="0" anchor="b">
            <a:noAutofit/>
          </a:bodyPr>
          <a:lstStyle>
            <a:lvl1pPr>
              <a:defRPr lang="ru-RU" sz="3600" cap="all" baseline="0"/>
            </a:lvl1pPr>
          </a:lstStyle>
          <a:p>
            <a:pPr rtl="0"/>
            <a:r>
              <a:rPr lang="ru-RU" dirty="0"/>
              <a:t>СТИЛЬ ОБРАЗЦА ЗАГОЛОВКА</a:t>
            </a:r>
            <a:endParaRPr lang="ru-RU" dirty="0"/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13445" y="3469262"/>
            <a:ext cx="6034216" cy="1085641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2000" cap="all" spc="0" baseline="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ЩЕЛКНИТЕ, ЧТОБЫ ИЗМЕНИТЬ СТИЛЬ ОБРАЗЦА ПОДЗАГОЛОВКА</a:t>
            </a: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/>
              <a:t>НАЖМИТЕ, ЧТОБЫ ИЗМЕНИТЬ ОБРАЗЕЦ ЗАГОЛОВКА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850168" y="1828800"/>
            <a:ext cx="10126362" cy="4351338"/>
          </a:xfrm>
        </p:spPr>
        <p:txBody>
          <a:bodyPr lIns="0" tIns="0" rIns="0" bIns="0" rtlCol="0">
            <a:noAutofit/>
          </a:bodyPr>
          <a:lstStyle>
            <a:lvl1pPr>
              <a:defRPr lang="ru-RU">
                <a:latin typeface="+mn-lt"/>
                <a:cs typeface="+mn-cs"/>
              </a:defRPr>
            </a:lvl1pPr>
            <a:lvl2pPr>
              <a:defRPr lang="ru-RU">
                <a:latin typeface="+mn-lt"/>
                <a:cs typeface="+mn-cs"/>
              </a:defRPr>
            </a:lvl2pPr>
            <a:lvl3pPr>
              <a:defRPr lang="ru-RU">
                <a:latin typeface="+mn-lt"/>
                <a:cs typeface="+mn-cs"/>
              </a:defRPr>
            </a:lvl3pPr>
            <a:lvl4pPr>
              <a:defRPr lang="ru-RU">
                <a:latin typeface="+mn-lt"/>
                <a:cs typeface="+mn-cs"/>
              </a:defRPr>
            </a:lvl4pPr>
            <a:lvl5pPr>
              <a:defRPr lang="ru-RU">
                <a:latin typeface="+mn-lt"/>
                <a:cs typeface="+mn-cs"/>
              </a:defRPr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  <a:endParaRPr lang="ru-RU" dirty="0"/>
          </a:p>
          <a:p>
            <a:pPr lvl="1" rtl="0"/>
            <a:r>
              <a:rPr lang="ru-RU" dirty="0"/>
              <a:t>Второй уровень</a:t>
            </a:r>
            <a:endParaRPr lang="ru-RU" dirty="0"/>
          </a:p>
          <a:p>
            <a:pPr lvl="2" rtl="0"/>
            <a:r>
              <a:rPr lang="ru-RU" dirty="0"/>
              <a:t>Третий уровень</a:t>
            </a:r>
            <a:endParaRPr lang="ru-RU" dirty="0"/>
          </a:p>
          <a:p>
            <a:pPr lvl="3" rtl="0"/>
            <a:r>
              <a:rPr lang="ru-RU" dirty="0"/>
              <a:t>Четвертый уровень</a:t>
            </a:r>
            <a:endParaRPr lang="ru-RU" dirty="0"/>
          </a:p>
          <a:p>
            <a:pPr lvl="4" rtl="0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46879" y="884902"/>
            <a:ext cx="4567228" cy="1877976"/>
          </a:xfrm>
        </p:spPr>
        <p:txBody>
          <a:bodyPr lIns="0" tIns="0" rIns="0" bIns="0" rtlCol="0">
            <a:noAutofit/>
          </a:bodyPr>
          <a:lstStyle>
            <a:lvl1pPr>
              <a:defRPr lang="ru-RU" sz="3600" baseline="0"/>
            </a:lvl1pPr>
          </a:lstStyle>
          <a:p>
            <a:pPr rtl="0"/>
            <a:r>
              <a:rPr lang="ru-RU"/>
              <a:t>ЩЕЛКНИТЕ, ЧТОБЫ ИЗМЕНИТЬ СТИЛЬ ОБРАЗЦА ЗАГОЛОВКА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572125" y="409576"/>
            <a:ext cx="5789913" cy="6067424"/>
          </a:xfrm>
        </p:spPr>
        <p:txBody>
          <a:bodyPr lIns="0" tIns="0" rIns="0" bIns="0" rtlCol="0">
            <a:noAutofit/>
          </a:bodyPr>
          <a:lstStyle>
            <a:lvl1pPr>
              <a:defRPr lang="ru-RU">
                <a:latin typeface="+mn-lt"/>
                <a:cs typeface="+mn-cs"/>
              </a:defRPr>
            </a:lvl1pPr>
            <a:lvl2pPr>
              <a:defRPr lang="ru-RU">
                <a:latin typeface="+mn-lt"/>
                <a:cs typeface="+mn-cs"/>
              </a:defRPr>
            </a:lvl2pPr>
            <a:lvl3pPr>
              <a:defRPr lang="ru-RU">
                <a:latin typeface="+mn-lt"/>
                <a:cs typeface="+mn-cs"/>
              </a:defRPr>
            </a:lvl3pPr>
            <a:lvl4pPr>
              <a:defRPr lang="ru-RU">
                <a:latin typeface="+mn-lt"/>
                <a:cs typeface="+mn-cs"/>
              </a:defRPr>
            </a:lvl4pPr>
            <a:lvl5pPr>
              <a:defRPr lang="ru-RU">
                <a:latin typeface="+mn-lt"/>
                <a:cs typeface="+mn-cs"/>
              </a:defRPr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  <a:endParaRPr lang="ru-RU" dirty="0"/>
          </a:p>
          <a:p>
            <a:pPr lvl="1" rtl="0"/>
            <a:r>
              <a:rPr lang="ru-RU" dirty="0"/>
              <a:t>Второй уровень</a:t>
            </a:r>
            <a:endParaRPr lang="ru-RU" dirty="0"/>
          </a:p>
          <a:p>
            <a:pPr lvl="2" rtl="0"/>
            <a:r>
              <a:rPr lang="ru-RU" dirty="0"/>
              <a:t>Третий уровень</a:t>
            </a:r>
            <a:endParaRPr lang="ru-RU" dirty="0"/>
          </a:p>
          <a:p>
            <a:pPr lvl="3" rtl="0"/>
            <a:r>
              <a:rPr lang="ru-RU" dirty="0"/>
              <a:t>Четвертый уровень</a:t>
            </a:r>
            <a:endParaRPr lang="ru-RU" dirty="0"/>
          </a:p>
          <a:p>
            <a:pPr lvl="4" rtl="0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6" name="Полилиния 5" descr="Мужчина смотрит на небоскребы"/>
          <p:cNvSpPr/>
          <p:nvPr userDrawn="1"/>
        </p:nvSpPr>
        <p:spPr>
          <a:xfrm rot="2329651">
            <a:off x="-532604" y="2895950"/>
            <a:ext cx="5658498" cy="5088743"/>
          </a:xfrm>
          <a:custGeom>
            <a:avLst/>
            <a:gdLst>
              <a:gd name="connsiteX0" fmla="*/ 1041364 w 5658498"/>
              <a:gd name="connsiteY0" fmla="*/ 660618 h 5088743"/>
              <a:gd name="connsiteX1" fmla="*/ 2881574 w 5658498"/>
              <a:gd name="connsiteY1" fmla="*/ 0 h 5088743"/>
              <a:gd name="connsiteX2" fmla="*/ 5644500 w 5658498"/>
              <a:gd name="connsiteY2" fmla="*/ 2032703 h 5088743"/>
              <a:gd name="connsiteX3" fmla="*/ 5658498 w 5658498"/>
              <a:gd name="connsiteY3" fmla="*/ 2087143 h 5088743"/>
              <a:gd name="connsiteX4" fmla="*/ 1928931 w 5658498"/>
              <a:gd name="connsiteY4" fmla="*/ 5088743 h 5088743"/>
              <a:gd name="connsiteX5" fmla="*/ 0 w 5658498"/>
              <a:gd name="connsiteY5" fmla="*/ 2691993 h 5088743"/>
              <a:gd name="connsiteX6" fmla="*/ 7450 w 5658498"/>
              <a:gd name="connsiteY6" fmla="*/ 2560795 h 5088743"/>
              <a:gd name="connsiteX7" fmla="*/ 1041364 w 5658498"/>
              <a:gd name="connsiteY7" fmla="*/ 660618 h 5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8498" h="5088743">
                <a:moveTo>
                  <a:pt x="1041364" y="660618"/>
                </a:moveTo>
                <a:cubicBezTo>
                  <a:pt x="1541443" y="247916"/>
                  <a:pt x="2182557" y="0"/>
                  <a:pt x="2881574" y="0"/>
                </a:cubicBezTo>
                <a:cubicBezTo>
                  <a:pt x="4179749" y="0"/>
                  <a:pt x="5278215" y="855058"/>
                  <a:pt x="5644500" y="2032703"/>
                </a:cubicBezTo>
                <a:lnTo>
                  <a:pt x="5658498" y="2087143"/>
                </a:lnTo>
                <a:lnTo>
                  <a:pt x="1928931" y="5088743"/>
                </a:lnTo>
                <a:lnTo>
                  <a:pt x="0" y="2691993"/>
                </a:lnTo>
                <a:lnTo>
                  <a:pt x="7450" y="2560795"/>
                </a:lnTo>
                <a:cubicBezTo>
                  <a:pt x="94683" y="1797754"/>
                  <a:pt x="478776" y="1124908"/>
                  <a:pt x="1041364" y="660618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8000" contrast="-25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Овал 4"/>
          <p:cNvSpPr/>
          <p:nvPr userDrawn="1"/>
        </p:nvSpPr>
        <p:spPr>
          <a:xfrm>
            <a:off x="356461" y="2238899"/>
            <a:ext cx="1411557" cy="1411557"/>
          </a:xfrm>
          <a:prstGeom prst="ellipse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49880" y="1781357"/>
            <a:ext cx="5157787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lang="ru-RU" sz="2400" b="1">
                <a:latin typeface="+mn-lt"/>
                <a:cs typeface="+mn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849880" y="2605269"/>
            <a:ext cx="5157787" cy="3684588"/>
          </a:xfrm>
        </p:spPr>
        <p:txBody>
          <a:bodyPr lIns="0" tIns="0" rIns="0" bIns="0" rtlCol="0">
            <a:noAutofit/>
          </a:bodyPr>
          <a:lstStyle>
            <a:lvl1pPr>
              <a:defRPr lang="ru-RU">
                <a:latin typeface="+mn-lt"/>
                <a:cs typeface="+mn-cs"/>
              </a:defRPr>
            </a:lvl1pPr>
            <a:lvl2pPr>
              <a:defRPr lang="ru-RU">
                <a:latin typeface="+mn-lt"/>
                <a:cs typeface="+mn-cs"/>
              </a:defRPr>
            </a:lvl2pPr>
            <a:lvl3pPr>
              <a:defRPr lang="ru-RU">
                <a:latin typeface="+mn-lt"/>
                <a:cs typeface="+mn-cs"/>
              </a:defRPr>
            </a:lvl3pPr>
            <a:lvl4pPr>
              <a:defRPr lang="ru-RU">
                <a:latin typeface="+mn-lt"/>
                <a:cs typeface="+mn-cs"/>
              </a:defRPr>
            </a:lvl4pPr>
            <a:lvl5pPr>
              <a:defRPr lang="ru-RU">
                <a:latin typeface="+mn-lt"/>
                <a:cs typeface="+mn-cs"/>
              </a:defRPr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  <a:endParaRPr lang="ru-RU" dirty="0"/>
          </a:p>
          <a:p>
            <a:pPr lvl="1" rtl="0"/>
            <a:r>
              <a:rPr lang="ru-RU" dirty="0"/>
              <a:t>Второй уровень</a:t>
            </a:r>
            <a:endParaRPr lang="ru-RU" dirty="0"/>
          </a:p>
          <a:p>
            <a:pPr lvl="2" rtl="0"/>
            <a:r>
              <a:rPr lang="ru-RU" dirty="0"/>
              <a:t>Третий уровень</a:t>
            </a:r>
            <a:endParaRPr lang="ru-RU" dirty="0"/>
          </a:p>
          <a:p>
            <a:pPr lvl="3" rtl="0"/>
            <a:r>
              <a:rPr lang="ru-RU" dirty="0"/>
              <a:t>Четвертый уровень</a:t>
            </a:r>
            <a:endParaRPr lang="ru-RU" dirty="0"/>
          </a:p>
          <a:p>
            <a:pPr lvl="4" rtl="0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82292" y="1781357"/>
            <a:ext cx="5183188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lang="ru-RU" sz="2400" b="1">
                <a:latin typeface="+mn-lt"/>
                <a:cs typeface="+mn-cs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82292" y="2605269"/>
            <a:ext cx="5183188" cy="3684588"/>
          </a:xfrm>
        </p:spPr>
        <p:txBody>
          <a:bodyPr lIns="0" tIns="0" rIns="0" bIns="0" rtlCol="0">
            <a:noAutofit/>
          </a:bodyPr>
          <a:lstStyle>
            <a:lvl1pPr>
              <a:defRPr lang="ru-RU">
                <a:latin typeface="+mn-lt"/>
                <a:cs typeface="+mn-cs"/>
              </a:defRPr>
            </a:lvl1pPr>
            <a:lvl2pPr>
              <a:defRPr lang="ru-RU">
                <a:latin typeface="+mn-lt"/>
                <a:cs typeface="+mn-cs"/>
              </a:defRPr>
            </a:lvl2pPr>
            <a:lvl3pPr>
              <a:defRPr lang="ru-RU">
                <a:latin typeface="+mn-lt"/>
                <a:cs typeface="+mn-cs"/>
              </a:defRPr>
            </a:lvl3pPr>
            <a:lvl4pPr>
              <a:defRPr lang="ru-RU">
                <a:latin typeface="+mn-lt"/>
                <a:cs typeface="+mn-cs"/>
              </a:defRPr>
            </a:lvl4pPr>
            <a:lvl5pPr>
              <a:defRPr lang="ru-RU">
                <a:latin typeface="+mn-lt"/>
                <a:cs typeface="+mn-cs"/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 10"/>
          <p:cNvSpPr/>
          <p:nvPr userDrawn="1"/>
        </p:nvSpPr>
        <p:spPr>
          <a:xfrm>
            <a:off x="2817383" y="4010866"/>
            <a:ext cx="5056094" cy="2847135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2" name="Рисунок 11" descr="Современный дом с кубическим дизайном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 contrast="-17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23487"/>
          <a:stretch>
            <a:fillRect/>
          </a:stretch>
        </p:blipFill>
        <p:spPr>
          <a:xfrm>
            <a:off x="2531165" y="2125402"/>
            <a:ext cx="9279835" cy="47325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228500" y="1155320"/>
            <a:ext cx="8244113" cy="970081"/>
          </a:xfrm>
        </p:spPr>
        <p:txBody>
          <a:bodyPr lIns="0" tIns="0" rIns="0" bIns="0" rtlCol="0" anchor="t">
            <a:noAutofit/>
          </a:bodyPr>
          <a:lstStyle>
            <a:lvl1pPr>
              <a:lnSpc>
                <a:spcPct val="100000"/>
              </a:lnSpc>
              <a:defRPr lang="ru-RU" sz="3000" b="0" i="0" spc="0" baseline="0">
                <a:latin typeface="+mn-lt"/>
                <a:cs typeface="+mn-cs"/>
              </a:defRPr>
            </a:lvl1pPr>
          </a:lstStyle>
          <a:p>
            <a:pPr rtl="0"/>
            <a:r>
              <a:rPr lang="ru-RU" dirty="0"/>
              <a:t>СТИЛЬ ОБРАЗЦА ЗАГОЛОВКА</a:t>
            </a:r>
            <a:endParaRPr lang="ru-RU" dirty="0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228500" y="2229358"/>
            <a:ext cx="7044643" cy="559184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1800" b="1" spc="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Щелкните здесь, чтобы изменить стиль образца подзаголовка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/>
              <a:t>НАЖМИТЕ, ЧТОБЫ ИЗМЕНИТЬ ОБРАЗЕЦ ЗАГОЛОВКА</a:t>
            </a:r>
            <a:endParaRPr lang="ru-RU"/>
          </a:p>
        </p:txBody>
      </p:sp>
      <p:sp>
        <p:nvSpPr>
          <p:cNvPr id="6" name="Рисунок 23"/>
          <p:cNvSpPr>
            <a:spLocks noGrp="1"/>
          </p:cNvSpPr>
          <p:nvPr>
            <p:ph type="pic" sz="quarter" idx="13"/>
          </p:nvPr>
        </p:nvSpPr>
        <p:spPr>
          <a:xfrm>
            <a:off x="850327" y="1747520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17" hasCustomPrompt="1"/>
          </p:nvPr>
        </p:nvSpPr>
        <p:spPr>
          <a:xfrm>
            <a:off x="850326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9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8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 dirty="0"/>
              <a:t>Имя</a:t>
            </a:r>
            <a:endParaRPr lang="ru-RU" dirty="0"/>
          </a:p>
        </p:txBody>
      </p:sp>
      <p:sp>
        <p:nvSpPr>
          <p:cNvPr id="11" name="Текст 28"/>
          <p:cNvSpPr>
            <a:spLocks noGrp="1"/>
          </p:cNvSpPr>
          <p:nvPr>
            <p:ph type="body" sz="quarter" idx="18" hasCustomPrompt="1"/>
          </p:nvPr>
        </p:nvSpPr>
        <p:spPr>
          <a:xfrm>
            <a:off x="985524" y="5567730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  <a:endParaRPr lang="ru-RU"/>
          </a:p>
        </p:txBody>
      </p:sp>
      <p:sp>
        <p:nvSpPr>
          <p:cNvPr id="25" name="Рисунок 23"/>
          <p:cNvSpPr>
            <a:spLocks noGrp="1"/>
          </p:cNvSpPr>
          <p:nvPr>
            <p:ph type="pic" sz="quarter" idx="26"/>
          </p:nvPr>
        </p:nvSpPr>
        <p:spPr>
          <a:xfrm>
            <a:off x="348996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7" name="Текст 36"/>
          <p:cNvSpPr>
            <a:spLocks noGrp="1"/>
          </p:cNvSpPr>
          <p:nvPr>
            <p:ph type="body" sz="quarter" idx="34" hasCustomPrompt="1"/>
          </p:nvPr>
        </p:nvSpPr>
        <p:spPr>
          <a:xfrm>
            <a:off x="348996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9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8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28" name="Текст 28"/>
          <p:cNvSpPr>
            <a:spLocks noGrp="1"/>
          </p:cNvSpPr>
          <p:nvPr>
            <p:ph type="body" sz="quarter" idx="29" hasCustomPrompt="1"/>
          </p:nvPr>
        </p:nvSpPr>
        <p:spPr>
          <a:xfrm>
            <a:off x="3631421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  <a:endParaRPr lang="ru-RU"/>
          </a:p>
        </p:txBody>
      </p:sp>
      <p:sp>
        <p:nvSpPr>
          <p:cNvPr id="26" name="Рисунок 23"/>
          <p:cNvSpPr>
            <a:spLocks noGrp="1"/>
          </p:cNvSpPr>
          <p:nvPr>
            <p:ph type="pic" sz="quarter" idx="27"/>
          </p:nvPr>
        </p:nvSpPr>
        <p:spPr>
          <a:xfrm>
            <a:off x="6139567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8" name="Текст 37"/>
          <p:cNvSpPr>
            <a:spLocks noGrp="1"/>
          </p:cNvSpPr>
          <p:nvPr>
            <p:ph type="body" sz="quarter" idx="35" hasCustomPrompt="1"/>
          </p:nvPr>
        </p:nvSpPr>
        <p:spPr>
          <a:xfrm>
            <a:off x="6139567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9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8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34" name="Текст 28"/>
          <p:cNvSpPr>
            <a:spLocks noGrp="1"/>
          </p:cNvSpPr>
          <p:nvPr>
            <p:ph type="body" sz="quarter" idx="31" hasCustomPrompt="1"/>
          </p:nvPr>
        </p:nvSpPr>
        <p:spPr>
          <a:xfrm>
            <a:off x="6260967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25"/>
          </p:nvPr>
        </p:nvSpPr>
        <p:spPr>
          <a:xfrm>
            <a:off x="875515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9" name="Текст 38"/>
          <p:cNvSpPr>
            <a:spLocks noGrp="1"/>
          </p:cNvSpPr>
          <p:nvPr>
            <p:ph type="body" sz="quarter" idx="36" hasCustomPrompt="1"/>
          </p:nvPr>
        </p:nvSpPr>
        <p:spPr>
          <a:xfrm>
            <a:off x="875515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9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8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36" name="Текст 28"/>
          <p:cNvSpPr>
            <a:spLocks noGrp="1"/>
          </p:cNvSpPr>
          <p:nvPr>
            <p:ph type="body" sz="quarter" idx="33" hasCustomPrompt="1"/>
          </p:nvPr>
        </p:nvSpPr>
        <p:spPr>
          <a:xfrm>
            <a:off x="8890513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/>
              <a:t>НАЖМИТЕ, ЧТОБЫ ИЗМЕНИТЬ ОБРАЗЕЦ ЗАГОЛОВКА</a:t>
            </a:r>
            <a:endParaRPr lang="ru-RU"/>
          </a:p>
        </p:txBody>
      </p:sp>
      <p:sp>
        <p:nvSpPr>
          <p:cNvPr id="8" name="Рисунок 23"/>
          <p:cNvSpPr>
            <a:spLocks noGrp="1"/>
          </p:cNvSpPr>
          <p:nvPr>
            <p:ph type="pic" sz="quarter" idx="13"/>
          </p:nvPr>
        </p:nvSpPr>
        <p:spPr>
          <a:xfrm>
            <a:off x="1090665" y="1650517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4" name="Текст 33"/>
          <p:cNvSpPr>
            <a:spLocks noGrp="1"/>
          </p:cNvSpPr>
          <p:nvPr>
            <p:ph type="body" sz="quarter" idx="37" hasCustomPrompt="1"/>
          </p:nvPr>
        </p:nvSpPr>
        <p:spPr>
          <a:xfrm>
            <a:off x="10881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30" name="Текст 28"/>
          <p:cNvSpPr>
            <a:spLocks noGrp="1"/>
          </p:cNvSpPr>
          <p:nvPr>
            <p:ph type="body" sz="quarter" idx="22" hasCustomPrompt="1"/>
          </p:nvPr>
        </p:nvSpPr>
        <p:spPr>
          <a:xfrm>
            <a:off x="1185312" y="358765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  <a:endParaRPr lang="ru-RU"/>
          </a:p>
        </p:txBody>
      </p:sp>
      <p:sp>
        <p:nvSpPr>
          <p:cNvPr id="18" name="Рисунок 23"/>
          <p:cNvSpPr>
            <a:spLocks noGrp="1"/>
          </p:cNvSpPr>
          <p:nvPr>
            <p:ph type="pic" sz="quarter" idx="15"/>
          </p:nvPr>
        </p:nvSpPr>
        <p:spPr>
          <a:xfrm>
            <a:off x="3638242" y="1656748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0" name="Текст 39"/>
          <p:cNvSpPr>
            <a:spLocks noGrp="1"/>
          </p:cNvSpPr>
          <p:nvPr>
            <p:ph type="body" sz="quarter" idx="38" hasCustomPrompt="1"/>
          </p:nvPr>
        </p:nvSpPr>
        <p:spPr>
          <a:xfrm>
            <a:off x="36362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36" name="Текст 28"/>
          <p:cNvSpPr>
            <a:spLocks noGrp="1"/>
          </p:cNvSpPr>
          <p:nvPr>
            <p:ph type="body" sz="quarter" idx="26" hasCustomPrompt="1"/>
          </p:nvPr>
        </p:nvSpPr>
        <p:spPr>
          <a:xfrm>
            <a:off x="3734201" y="358977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  <a:endParaRPr lang="ru-RU"/>
          </a:p>
        </p:txBody>
      </p:sp>
      <p:sp>
        <p:nvSpPr>
          <p:cNvPr id="19" name="Рисунок 23"/>
          <p:cNvSpPr>
            <a:spLocks noGrp="1"/>
          </p:cNvSpPr>
          <p:nvPr>
            <p:ph type="pic" sz="quarter" idx="16"/>
          </p:nvPr>
        </p:nvSpPr>
        <p:spPr>
          <a:xfrm>
            <a:off x="6185819" y="166297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3" name="Текст 42"/>
          <p:cNvSpPr>
            <a:spLocks noGrp="1"/>
          </p:cNvSpPr>
          <p:nvPr>
            <p:ph type="body" sz="quarter" idx="39" hasCustomPrompt="1"/>
          </p:nvPr>
        </p:nvSpPr>
        <p:spPr>
          <a:xfrm>
            <a:off x="6183813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39" name="Текст 28"/>
          <p:cNvSpPr>
            <a:spLocks noGrp="1"/>
          </p:cNvSpPr>
          <p:nvPr>
            <p:ph type="body" sz="quarter" idx="28" hasCustomPrompt="1"/>
          </p:nvPr>
        </p:nvSpPr>
        <p:spPr>
          <a:xfrm>
            <a:off x="6283090" y="359400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  <a:endParaRPr lang="ru-RU"/>
          </a:p>
        </p:txBody>
      </p:sp>
      <p:sp>
        <p:nvSpPr>
          <p:cNvPr id="17" name="Рисунок 23"/>
          <p:cNvSpPr>
            <a:spLocks noGrp="1"/>
          </p:cNvSpPr>
          <p:nvPr>
            <p:ph type="pic" sz="quarter" idx="14"/>
          </p:nvPr>
        </p:nvSpPr>
        <p:spPr>
          <a:xfrm>
            <a:off x="8733396" y="166920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6" name="Текст 45"/>
          <p:cNvSpPr>
            <a:spLocks noGrp="1"/>
          </p:cNvSpPr>
          <p:nvPr>
            <p:ph type="body" sz="quarter" idx="40" hasCustomPrompt="1"/>
          </p:nvPr>
        </p:nvSpPr>
        <p:spPr>
          <a:xfrm>
            <a:off x="8731390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42" name="Текст 28"/>
          <p:cNvSpPr>
            <a:spLocks noGrp="1"/>
          </p:cNvSpPr>
          <p:nvPr>
            <p:ph type="body" sz="quarter" idx="30" hasCustomPrompt="1"/>
          </p:nvPr>
        </p:nvSpPr>
        <p:spPr>
          <a:xfrm>
            <a:off x="8831978" y="359189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  <a:endParaRPr lang="ru-RU"/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17"/>
          </p:nvPr>
        </p:nvSpPr>
        <p:spPr>
          <a:xfrm>
            <a:off x="1090665" y="4221285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9" name="Текст 48"/>
          <p:cNvSpPr>
            <a:spLocks noGrp="1"/>
          </p:cNvSpPr>
          <p:nvPr>
            <p:ph type="body" sz="quarter" idx="41" hasCustomPrompt="1"/>
          </p:nvPr>
        </p:nvSpPr>
        <p:spPr>
          <a:xfrm>
            <a:off x="10881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33" name="Текст 28"/>
          <p:cNvSpPr>
            <a:spLocks noGrp="1"/>
          </p:cNvSpPr>
          <p:nvPr>
            <p:ph type="body" sz="quarter" idx="24" hasCustomPrompt="1"/>
          </p:nvPr>
        </p:nvSpPr>
        <p:spPr>
          <a:xfrm>
            <a:off x="1185312" y="615040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  <a:endParaRPr lang="ru-RU"/>
          </a:p>
        </p:txBody>
      </p:sp>
      <p:sp>
        <p:nvSpPr>
          <p:cNvPr id="26" name="Рисунок 23"/>
          <p:cNvSpPr>
            <a:spLocks noGrp="1"/>
          </p:cNvSpPr>
          <p:nvPr>
            <p:ph type="pic" sz="quarter" idx="19"/>
          </p:nvPr>
        </p:nvSpPr>
        <p:spPr>
          <a:xfrm>
            <a:off x="3638242" y="421897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2" name="Текст 51"/>
          <p:cNvSpPr>
            <a:spLocks noGrp="1"/>
          </p:cNvSpPr>
          <p:nvPr>
            <p:ph type="body" sz="quarter" idx="42" hasCustomPrompt="1"/>
          </p:nvPr>
        </p:nvSpPr>
        <p:spPr>
          <a:xfrm>
            <a:off x="36362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45" name="Текст 28"/>
          <p:cNvSpPr>
            <a:spLocks noGrp="1"/>
          </p:cNvSpPr>
          <p:nvPr>
            <p:ph type="body" sz="quarter" idx="32" hasCustomPrompt="1"/>
          </p:nvPr>
        </p:nvSpPr>
        <p:spPr>
          <a:xfrm>
            <a:off x="3734201" y="6151618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  <a:endParaRPr lang="ru-RU"/>
          </a:p>
        </p:txBody>
      </p:sp>
      <p:sp>
        <p:nvSpPr>
          <p:cNvPr id="27" name="Рисунок 23"/>
          <p:cNvSpPr>
            <a:spLocks noGrp="1"/>
          </p:cNvSpPr>
          <p:nvPr>
            <p:ph type="pic" sz="quarter" idx="20"/>
          </p:nvPr>
        </p:nvSpPr>
        <p:spPr>
          <a:xfrm>
            <a:off x="6185819" y="422012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3" name="Текст 52"/>
          <p:cNvSpPr>
            <a:spLocks noGrp="1"/>
          </p:cNvSpPr>
          <p:nvPr>
            <p:ph type="body" sz="quarter" idx="43" hasCustomPrompt="1"/>
          </p:nvPr>
        </p:nvSpPr>
        <p:spPr>
          <a:xfrm>
            <a:off x="6183813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48" name="Текст 28"/>
          <p:cNvSpPr>
            <a:spLocks noGrp="1"/>
          </p:cNvSpPr>
          <p:nvPr>
            <p:ph type="body" sz="quarter" idx="34" hasCustomPrompt="1"/>
          </p:nvPr>
        </p:nvSpPr>
        <p:spPr>
          <a:xfrm>
            <a:off x="6283090" y="614918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  <a:endParaRPr lang="ru-RU"/>
          </a:p>
        </p:txBody>
      </p:sp>
      <p:sp>
        <p:nvSpPr>
          <p:cNvPr id="25" name="Рисунок 23"/>
          <p:cNvSpPr>
            <a:spLocks noGrp="1"/>
          </p:cNvSpPr>
          <p:nvPr>
            <p:ph type="pic" sz="quarter" idx="18"/>
          </p:nvPr>
        </p:nvSpPr>
        <p:spPr>
          <a:xfrm>
            <a:off x="8733396" y="4222440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4" name="Текст 53"/>
          <p:cNvSpPr>
            <a:spLocks noGrp="1"/>
          </p:cNvSpPr>
          <p:nvPr>
            <p:ph type="body" sz="quarter" idx="44" hasCustomPrompt="1"/>
          </p:nvPr>
        </p:nvSpPr>
        <p:spPr>
          <a:xfrm>
            <a:off x="8731390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lvl="0" rtl="0"/>
            <a:r>
              <a:rPr lang="ru-RU"/>
              <a:t>Имя</a:t>
            </a:r>
            <a:endParaRPr lang="ru-RU"/>
          </a:p>
        </p:txBody>
      </p:sp>
      <p:sp>
        <p:nvSpPr>
          <p:cNvPr id="51" name="Текст 28"/>
          <p:cNvSpPr>
            <a:spLocks noGrp="1"/>
          </p:cNvSpPr>
          <p:nvPr>
            <p:ph type="body" sz="quarter" idx="36" hasCustomPrompt="1"/>
          </p:nvPr>
        </p:nvSpPr>
        <p:spPr>
          <a:xfrm>
            <a:off x="8831978" y="6152835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Должность</a:t>
            </a: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21"/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lang="ru-RU" sz="3600" cap="all" baseline="0"/>
            </a:lvl1pPr>
          </a:lstStyle>
          <a:p>
            <a:pPr rtl="0"/>
            <a:r>
              <a:rPr lang="ru-RU"/>
              <a:t>НАЖМИТЕ, ЧТОБЫ ИЗМЕНИТЬ ОБРАЗЕЦ ЗАГОЛОВКА</a:t>
            </a:r>
            <a:endParaRPr lang="ru-RU"/>
          </a:p>
        </p:txBody>
      </p:sp>
      <p:sp>
        <p:nvSpPr>
          <p:cNvPr id="15" name="Текст 28"/>
          <p:cNvSpPr>
            <a:spLocks noGrp="1"/>
          </p:cNvSpPr>
          <p:nvPr>
            <p:ph type="body" sz="quarter" idx="31" hasCustomPrompt="1"/>
          </p:nvPr>
        </p:nvSpPr>
        <p:spPr>
          <a:xfrm>
            <a:off x="852790" y="1864186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A04020102020204" pitchFamily="34" charset="0"/>
              </a:defRPr>
            </a:lvl1pPr>
          </a:lstStyle>
          <a:p>
            <a:pPr rtl="0"/>
            <a:r>
              <a:rPr lang="ru-RU"/>
              <a:t>ЩЕЛКНИТЕ, ЧТОБЫ ИЗМЕНИТЬ СТИЛЬ ОБРАЗЦА ПОДЗАГОЛОВКА</a:t>
            </a:r>
            <a:endParaRPr lang="ru-RU"/>
          </a:p>
        </p:txBody>
      </p:sp>
      <p:sp>
        <p:nvSpPr>
          <p:cNvPr id="40" name="Текст 28"/>
          <p:cNvSpPr>
            <a:spLocks noGrp="1"/>
          </p:cNvSpPr>
          <p:nvPr>
            <p:ph type="body" sz="quarter" idx="29" hasCustomPrompt="1"/>
          </p:nvPr>
        </p:nvSpPr>
        <p:spPr>
          <a:xfrm>
            <a:off x="851805" y="2553205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ru-RU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ru-RU"/>
              <a:t>Второй уровень</a:t>
            </a:r>
            <a:endParaRPr lang="ru-RU"/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20" name="Текст 28"/>
          <p:cNvSpPr>
            <a:spLocks noGrp="1"/>
          </p:cNvSpPr>
          <p:nvPr>
            <p:ph type="body" sz="quarter" idx="33" hasCustomPrompt="1"/>
          </p:nvPr>
        </p:nvSpPr>
        <p:spPr>
          <a:xfrm>
            <a:off x="852790" y="4057317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A04020102020204" pitchFamily="34" charset="0"/>
              </a:defRPr>
            </a:lvl1pPr>
          </a:lstStyle>
          <a:p>
            <a:pPr rtl="0"/>
            <a:r>
              <a:rPr lang="ru-RU"/>
              <a:t>ЩЕЛКНИТЕ, ЧТОБЫ ИЗМЕНИТЬ СТИЛЬ ОБРАЗЦА ПОДЗАГОЛОВКА</a:t>
            </a:r>
            <a:endParaRPr lang="ru-RU"/>
          </a:p>
        </p:txBody>
      </p:sp>
      <p:sp>
        <p:nvSpPr>
          <p:cNvPr id="19" name="Текст 28"/>
          <p:cNvSpPr>
            <a:spLocks noGrp="1"/>
          </p:cNvSpPr>
          <p:nvPr>
            <p:ph type="body" sz="quarter" idx="32" hasCustomPrompt="1"/>
          </p:nvPr>
        </p:nvSpPr>
        <p:spPr>
          <a:xfrm>
            <a:off x="851805" y="4746336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ru-RU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Второй уровень</a:t>
            </a:r>
            <a:endParaRPr lang="ru-RU" dirty="0"/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7793831" y="810843"/>
            <a:ext cx="3091172" cy="5597912"/>
          </a:xfrm>
          <a:prstGeom prst="rect">
            <a:avLst/>
          </a:prstGeom>
          <a:solidFill>
            <a:schemeClr val="accent1">
              <a:alpha val="9323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8" name="Рисунок 17"/>
          <p:cNvSpPr>
            <a:spLocks noGrp="1"/>
          </p:cNvSpPr>
          <p:nvPr>
            <p:ph type="pic" sz="quarter" idx="10"/>
          </p:nvPr>
        </p:nvSpPr>
        <p:spPr>
          <a:xfrm>
            <a:off x="7214510" y="1066373"/>
            <a:ext cx="2243137" cy="4929188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2" name="Рисунок 17"/>
          <p:cNvSpPr>
            <a:spLocks noGrp="1"/>
          </p:cNvSpPr>
          <p:nvPr>
            <p:ph type="pic" sz="quarter" idx="13"/>
          </p:nvPr>
        </p:nvSpPr>
        <p:spPr>
          <a:xfrm>
            <a:off x="9791099" y="1066373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3" name="Рисунок 17"/>
          <p:cNvSpPr>
            <a:spLocks noGrp="1"/>
          </p:cNvSpPr>
          <p:nvPr>
            <p:ph type="pic" sz="quarter" idx="14"/>
          </p:nvPr>
        </p:nvSpPr>
        <p:spPr>
          <a:xfrm>
            <a:off x="9791099" y="3716568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3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/>
              <a:t>НАЖМИТЕ, ЧТОБЫ ИЗМЕНИТЬ ОБРАЗЕЦ ЗАГОЛОВКА</a:t>
            </a:r>
            <a:endParaRPr lang="ru-RU"/>
          </a:p>
        </p:txBody>
      </p:sp>
      <p:sp>
        <p:nvSpPr>
          <p:cNvPr id="2" name="Овал 1"/>
          <p:cNvSpPr/>
          <p:nvPr userDrawn="1"/>
        </p:nvSpPr>
        <p:spPr>
          <a:xfrm>
            <a:off x="2060160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6" name="Рисунок 13"/>
          <p:cNvSpPr>
            <a:spLocks noGrp="1"/>
          </p:cNvSpPr>
          <p:nvPr>
            <p:ph type="pic" sz="quarter" idx="32"/>
          </p:nvPr>
        </p:nvSpPr>
        <p:spPr>
          <a:xfrm>
            <a:off x="1540257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ru-RU" sz="16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1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44257" y="3029583"/>
            <a:ext cx="2940863" cy="1002007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2000" b="1" i="0" cap="all" spc="300" baseline="0"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ЩЕЛКНИТЕ, ЧТОБЫ ИЗМЕНИТЬ СТИЛЬ ОБРАЗЦА ПОДЗАГОЛОВКА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0" hasCustomPrompt="1"/>
          </p:nvPr>
        </p:nvSpPr>
        <p:spPr>
          <a:xfrm>
            <a:off x="844257" y="4053021"/>
            <a:ext cx="2944737" cy="2284667"/>
          </a:xfrm>
        </p:spPr>
        <p:txBody>
          <a:bodyPr lIns="0" tIns="0" r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 dirty="0"/>
              <a:t>Щелкните, чтобы изменить стили основного текста</a:t>
            </a:r>
            <a:endParaRPr lang="ru-RU" dirty="0"/>
          </a:p>
          <a:p>
            <a:pPr lvl="1" rtl="0"/>
            <a:r>
              <a:rPr lang="ru-RU" dirty="0"/>
              <a:t>Второй уровень</a:t>
            </a:r>
            <a:endParaRPr lang="ru-RU" dirty="0"/>
          </a:p>
          <a:p>
            <a:pPr lvl="2" rtl="0"/>
            <a:r>
              <a:rPr lang="ru-RU" dirty="0"/>
              <a:t>Третий уровень</a:t>
            </a:r>
            <a:endParaRPr lang="ru-RU" dirty="0"/>
          </a:p>
          <a:p>
            <a:pPr lvl="3" rtl="0"/>
            <a:r>
              <a:rPr lang="ru-RU" dirty="0"/>
              <a:t>Четвертый уровень</a:t>
            </a:r>
            <a:endParaRPr lang="ru-RU" dirty="0"/>
          </a:p>
          <a:p>
            <a:pPr lvl="4" rtl="0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3" name="Овал 2"/>
          <p:cNvSpPr/>
          <p:nvPr userDrawn="1"/>
        </p:nvSpPr>
        <p:spPr>
          <a:xfrm>
            <a:off x="5617535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30"/>
          </p:nvPr>
        </p:nvSpPr>
        <p:spPr>
          <a:xfrm>
            <a:off x="5107541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ru-RU" sz="16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1" name="Текст 28"/>
          <p:cNvSpPr>
            <a:spLocks noGrp="1"/>
          </p:cNvSpPr>
          <p:nvPr>
            <p:ph type="body" sz="quarter" idx="28" hasCustomPrompt="1"/>
          </p:nvPr>
        </p:nvSpPr>
        <p:spPr>
          <a:xfrm>
            <a:off x="4617227" y="3064120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A04020102020204" pitchFamily="34" charset="0"/>
              </a:defRPr>
            </a:lvl1pPr>
          </a:lstStyle>
          <a:p>
            <a:pPr rtl="0"/>
            <a:r>
              <a:rPr lang="ru-RU"/>
              <a:t>ЩЕЛКНИТЕ, ЧТОБЫ ИЗМЕНИТЬ СТИЛЬ ОБРАЗЦА ПОДЗАГОЛОВКА</a:t>
            </a:r>
            <a:endParaRPr lang="ru-RU"/>
          </a:p>
        </p:txBody>
      </p:sp>
      <p:sp>
        <p:nvSpPr>
          <p:cNvPr id="24" name="Объект 2"/>
          <p:cNvSpPr>
            <a:spLocks noGrp="1"/>
          </p:cNvSpPr>
          <p:nvPr>
            <p:ph idx="12" hasCustomPrompt="1"/>
          </p:nvPr>
        </p:nvSpPr>
        <p:spPr>
          <a:xfrm>
            <a:off x="4617226" y="4066126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Щелкните, чтобы изменить стили основного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вал 3"/>
          <p:cNvSpPr/>
          <p:nvPr userDrawn="1"/>
        </p:nvSpPr>
        <p:spPr>
          <a:xfrm>
            <a:off x="8836567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5" name="Рисунок 13"/>
          <p:cNvSpPr>
            <a:spLocks noGrp="1"/>
          </p:cNvSpPr>
          <p:nvPr>
            <p:ph type="pic" sz="quarter" idx="31"/>
          </p:nvPr>
        </p:nvSpPr>
        <p:spPr>
          <a:xfrm>
            <a:off x="8333421" y="200471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ru-RU" sz="16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2" name="Текст 28"/>
          <p:cNvSpPr>
            <a:spLocks noGrp="1"/>
          </p:cNvSpPr>
          <p:nvPr>
            <p:ph type="body" sz="quarter" idx="29" hasCustomPrompt="1"/>
          </p:nvPr>
        </p:nvSpPr>
        <p:spPr>
          <a:xfrm>
            <a:off x="8403008" y="3029583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A04020102020204" pitchFamily="34" charset="0"/>
              </a:defRPr>
            </a:lvl1pPr>
          </a:lstStyle>
          <a:p>
            <a:pPr rtl="0"/>
            <a:r>
              <a:rPr lang="ru-RU"/>
              <a:t>ЩЕЛКНИТЕ, ЧТОБЫ ИЗМЕНИТЬ СТИЛЬ ОБРАЗЦА ПОДЗАГОЛОВКА</a:t>
            </a:r>
            <a:endParaRPr lang="ru-RU"/>
          </a:p>
        </p:txBody>
      </p:sp>
      <p:sp>
        <p:nvSpPr>
          <p:cNvPr id="23" name="Объект 2"/>
          <p:cNvSpPr>
            <a:spLocks noGrp="1"/>
          </p:cNvSpPr>
          <p:nvPr>
            <p:ph idx="11" hasCustomPrompt="1"/>
          </p:nvPr>
        </p:nvSpPr>
        <p:spPr>
          <a:xfrm>
            <a:off x="8398539" y="4031589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+mn-lt"/>
                <a:cs typeface="+mn-cs"/>
              </a:defRPr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Щелкните, чтобы изменить стили основного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1"/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lang="ru-RU" sz="3600" baseline="0">
                <a:latin typeface="+mj-lt"/>
              </a:defRPr>
            </a:lvl1pPr>
          </a:lstStyle>
          <a:p>
            <a:pPr rtl="0"/>
            <a:r>
              <a:rPr lang="ru-RU"/>
              <a:t>НАЖМИТЕ, ЧТОБЫ ИЗМЕНИТЬ ОБРАЗЕЦ ЗАГОЛОВКА</a:t>
            </a:r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idx="1"/>
          </p:nvPr>
        </p:nvSpPr>
        <p:spPr>
          <a:xfrm>
            <a:off x="855915" y="2046038"/>
            <a:ext cx="4831207" cy="356813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800">
                <a:solidFill>
                  <a:schemeClr val="tx1"/>
                </a:solidFill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2"/>
          </p:nvPr>
        </p:nvSpPr>
        <p:spPr>
          <a:xfrm>
            <a:off x="7868966" y="1112838"/>
            <a:ext cx="3475649" cy="497522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/>
          <a:lstStyle>
            <a:lvl1pPr algn="ctr">
              <a:defRPr lang="ru-RU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13"/>
          </p:nvPr>
        </p:nvSpPr>
        <p:spPr>
          <a:xfrm>
            <a:off x="7010733" y="2803273"/>
            <a:ext cx="2121408" cy="2121408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 rtlCol="0"/>
          <a:lstStyle>
            <a:lvl1pPr>
              <a:defRPr lang="ru-RU"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5" name="Текст 10"/>
          <p:cNvSpPr>
            <a:spLocks noGrp="1"/>
          </p:cNvSpPr>
          <p:nvPr>
            <p:ph type="body" sz="quarter" idx="14"/>
          </p:nvPr>
        </p:nvSpPr>
        <p:spPr>
          <a:xfrm>
            <a:off x="11258537" y="4711495"/>
            <a:ext cx="192024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 rtlCol="0"/>
          <a:lstStyle>
            <a:lvl1pPr>
              <a:defRPr lang="ru-RU"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ольшой пешеходный переход с одним человек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5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1"/>
            <a:ext cx="11811000" cy="6858000"/>
          </a:xfrm>
          <a:prstGeom prst="rect">
            <a:avLst/>
          </a:prstGeom>
        </p:spPr>
      </p:pic>
      <p:sp>
        <p:nvSpPr>
          <p:cNvPr id="13" name="Полилиния 12"/>
          <p:cNvSpPr/>
          <p:nvPr userDrawn="1"/>
        </p:nvSpPr>
        <p:spPr>
          <a:xfrm>
            <a:off x="777819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907196" y="2188196"/>
            <a:ext cx="5985159" cy="1594507"/>
          </a:xfrm>
        </p:spPr>
        <p:txBody>
          <a:bodyPr lIns="0" tIns="0" rIns="0" bIns="0" rtlCol="0" anchor="b">
            <a:noAutofit/>
          </a:bodyPr>
          <a:lstStyle>
            <a:lvl1pPr>
              <a:defRPr lang="ru-RU" sz="3600" b="1" i="0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11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907196" y="3790988"/>
            <a:ext cx="5444517" cy="1731890"/>
          </a:xfrm>
        </p:spPr>
        <p:txBody>
          <a:bodyPr lIns="0" tIns="0" rIns="0" bIns="0" rtlCol="0" anchor="t">
            <a:noAutofit/>
          </a:bodyPr>
          <a:lstStyle>
            <a:lvl1pPr marL="0" indent="0">
              <a:buNone/>
              <a:defRPr lang="ru-RU" sz="1800" b="0" i="0">
                <a:solidFill>
                  <a:schemeClr val="tx1"/>
                </a:solidFill>
                <a:latin typeface="+mn-lt"/>
                <a:cs typeface="+mn-cs"/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10408059" y="1151133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10987993" y="114070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 lIns="0" tIns="0" rIns="0" bIns="0">
            <a:normAutofit/>
          </a:bodyPr>
          <a:lstStyle>
            <a:lvl1pPr algn="l" fontAlgn="base"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 rot="16200000">
            <a:off x="8854442" y="2953511"/>
            <a:ext cx="6291068" cy="384048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lang="ru-RU" sz="12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презентации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438" y="409576"/>
            <a:ext cx="109728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5644" y="1825625"/>
            <a:ext cx="11098307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  <a:endParaRPr lang="ru-RU" dirty="0"/>
          </a:p>
          <a:p>
            <a:pPr lvl="1" rtl="0"/>
            <a:r>
              <a:rPr lang="ru-RU" dirty="0"/>
              <a:t>ВТОРОЙ УРОВЕНЬ</a:t>
            </a:r>
            <a:endParaRPr lang="ru-RU" dirty="0"/>
          </a:p>
          <a:p>
            <a:pPr lvl="2" rtl="0"/>
            <a:r>
              <a:rPr lang="ru-RU" dirty="0"/>
              <a:t>ТРЕТИЙ УРОВЕНЬ</a:t>
            </a:r>
            <a:endParaRPr lang="ru-RU" dirty="0"/>
          </a:p>
          <a:p>
            <a:pPr lvl="3" rtl="0"/>
            <a:r>
              <a:rPr lang="ru-RU" dirty="0"/>
              <a:t>ЧЕТВЕРТЫЙ УРОВЕНЬ</a:t>
            </a:r>
            <a:endParaRPr lang="ru-RU" dirty="0"/>
          </a:p>
          <a:p>
            <a:pPr lvl="4" rtl="0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 rot="16200000">
            <a:off x="11716512" y="6382510"/>
            <a:ext cx="566928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400">
                <a:solidFill>
                  <a:schemeClr val="bg1"/>
                </a:solidFill>
              </a:defRPr>
            </a:lvl1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lang="ru-RU"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ru-RU" sz="2200" b="0" i="0" kern="1200">
          <a:solidFill>
            <a:schemeClr val="tx1"/>
          </a:solidFill>
          <a:latin typeface="Calibri" panose="020F0502020204030204" pitchFamily="34" charset="77"/>
          <a:ea typeface="+mn-ea"/>
          <a:cs typeface="Calibri" panose="020F0502020204030204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ru-RU" sz="2000" b="0" i="0" kern="1200">
          <a:solidFill>
            <a:schemeClr val="tx1"/>
          </a:solidFill>
          <a:latin typeface="Calibri" panose="020F0502020204030204" pitchFamily="34" charset="77"/>
          <a:ea typeface="+mn-ea"/>
          <a:cs typeface="Calibri" panose="020F0502020204030204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ru-RU" sz="1800" b="0" i="0" kern="1200">
          <a:solidFill>
            <a:schemeClr val="tx1"/>
          </a:solidFill>
          <a:latin typeface="Calibri" panose="020F0502020204030204" pitchFamily="34" charset="77"/>
          <a:ea typeface="+mn-ea"/>
          <a:cs typeface="Calibri" panose="020F0502020204030204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ru-RU" sz="1800" b="0" i="0" kern="1200">
          <a:solidFill>
            <a:schemeClr val="tx1"/>
          </a:solidFill>
          <a:latin typeface="Calibri" panose="020F0502020204030204" pitchFamily="34" charset="77"/>
          <a:ea typeface="+mn-ea"/>
          <a:cs typeface="Calibri" panose="020F050202020403020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microsoft.com/office/2007/relationships/diagramDrawing" Target="../diagrams/drawin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3" Type="http://schemas.openxmlformats.org/officeDocument/2006/relationships/diagramData" Target="../diagrams/data1.xml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jpeg"/><Relationship Id="rId8" Type="http://schemas.openxmlformats.org/officeDocument/2006/relationships/image" Target="../media/image23.jpeg"/><Relationship Id="rId7" Type="http://schemas.openxmlformats.org/officeDocument/2006/relationships/image" Target="../media/image22.jpeg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0.xml"/><Relationship Id="rId10" Type="http://schemas.openxmlformats.org/officeDocument/2006/relationships/image" Target="../media/image25.jpeg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jpeg"/><Relationship Id="rId8" Type="http://schemas.openxmlformats.org/officeDocument/2006/relationships/image" Target="../media/image32.jpeg"/><Relationship Id="rId7" Type="http://schemas.openxmlformats.org/officeDocument/2006/relationships/image" Target="../media/image31.jpeg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3" Type="http://schemas.openxmlformats.org/officeDocument/2006/relationships/tags" Target="../tags/tag5.xml"/><Relationship Id="rId2" Type="http://schemas.openxmlformats.org/officeDocument/2006/relationships/image" Target="../media/image27.jpeg"/><Relationship Id="rId10" Type="http://schemas.openxmlformats.org/officeDocument/2006/relationships/slideLayout" Target="../slideLayouts/slideLayout15.xml"/><Relationship Id="rId1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6.jpeg"/><Relationship Id="rId3" Type="http://schemas.openxmlformats.org/officeDocument/2006/relationships/tags" Target="../tags/tag7.xml"/><Relationship Id="rId2" Type="http://schemas.openxmlformats.org/officeDocument/2006/relationships/image" Target="../media/image35.jpe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image" Target="../media/image40.jpeg"/><Relationship Id="rId7" Type="http://schemas.openxmlformats.org/officeDocument/2006/relationships/tags" Target="../tags/tag11.xml"/><Relationship Id="rId6" Type="http://schemas.openxmlformats.org/officeDocument/2006/relationships/image" Target="../media/image39.jpeg"/><Relationship Id="rId5" Type="http://schemas.openxmlformats.org/officeDocument/2006/relationships/tags" Target="../tags/tag10.xml"/><Relationship Id="rId4" Type="http://schemas.openxmlformats.org/officeDocument/2006/relationships/image" Target="../media/image38.jpeg"/><Relationship Id="rId3" Type="http://schemas.openxmlformats.org/officeDocument/2006/relationships/tags" Target="../tags/tag9.xml"/><Relationship Id="rId2" Type="http://schemas.openxmlformats.org/officeDocument/2006/relationships/image" Target="../media/image37.jpeg"/><Relationship Id="rId19" Type="http://schemas.openxmlformats.org/officeDocument/2006/relationships/slideLayout" Target="../slideLayouts/slideLayout4.xml"/><Relationship Id="rId18" Type="http://schemas.openxmlformats.org/officeDocument/2006/relationships/image" Target="../media/image48.jpeg"/><Relationship Id="rId17" Type="http://schemas.openxmlformats.org/officeDocument/2006/relationships/image" Target="../media/image47.jpeg"/><Relationship Id="rId16" Type="http://schemas.openxmlformats.org/officeDocument/2006/relationships/image" Target="../media/image46.jpeg"/><Relationship Id="rId15" Type="http://schemas.openxmlformats.org/officeDocument/2006/relationships/image" Target="../media/image45.jpeg"/><Relationship Id="rId14" Type="http://schemas.openxmlformats.org/officeDocument/2006/relationships/image" Target="../media/image44.jpeg"/><Relationship Id="rId13" Type="http://schemas.openxmlformats.org/officeDocument/2006/relationships/image" Target="../media/image43.jpeg"/><Relationship Id="rId12" Type="http://schemas.openxmlformats.org/officeDocument/2006/relationships/image" Target="../media/image42.jpeg"/><Relationship Id="rId11" Type="http://schemas.openxmlformats.org/officeDocument/2006/relationships/tags" Target="../tags/tag13.xml"/><Relationship Id="rId10" Type="http://schemas.openxmlformats.org/officeDocument/2006/relationships/image" Target="../media/image41.jpeg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image" Target="../media/image53.jpeg"/><Relationship Id="rId7" Type="http://schemas.openxmlformats.org/officeDocument/2006/relationships/tags" Target="../tags/tag17.xml"/><Relationship Id="rId6" Type="http://schemas.openxmlformats.org/officeDocument/2006/relationships/image" Target="../media/image52.jpeg"/><Relationship Id="rId5" Type="http://schemas.openxmlformats.org/officeDocument/2006/relationships/tags" Target="../tags/tag16.xml"/><Relationship Id="rId4" Type="http://schemas.openxmlformats.org/officeDocument/2006/relationships/image" Target="../media/image51.png"/><Relationship Id="rId3" Type="http://schemas.openxmlformats.org/officeDocument/2006/relationships/tags" Target="../tags/tag15.xml"/><Relationship Id="rId2" Type="http://schemas.openxmlformats.org/officeDocument/2006/relationships/image" Target="../media/image50.jpeg"/><Relationship Id="rId14" Type="http://schemas.openxmlformats.org/officeDocument/2006/relationships/slideLayout" Target="../slideLayouts/slideLayout12.xml"/><Relationship Id="rId13" Type="http://schemas.openxmlformats.org/officeDocument/2006/relationships/image" Target="../media/image57.jpeg"/><Relationship Id="rId12" Type="http://schemas.openxmlformats.org/officeDocument/2006/relationships/image" Target="../media/image56.jpeg"/><Relationship Id="rId11" Type="http://schemas.openxmlformats.org/officeDocument/2006/relationships/image" Target="../media/image55.jpeg"/><Relationship Id="rId10" Type="http://schemas.openxmlformats.org/officeDocument/2006/relationships/image" Target="../media/image54.jpeg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jpeg"/><Relationship Id="rId8" Type="http://schemas.openxmlformats.org/officeDocument/2006/relationships/image" Target="../media/image64.jpeg"/><Relationship Id="rId7" Type="http://schemas.openxmlformats.org/officeDocument/2006/relationships/image" Target="../media/image63.jpe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jpeg"/><Relationship Id="rId2" Type="http://schemas.openxmlformats.org/officeDocument/2006/relationships/tags" Target="../tags/tag19.xml"/><Relationship Id="rId11" Type="http://schemas.openxmlformats.org/officeDocument/2006/relationships/slideLayout" Target="../slideLayouts/slideLayout10.xml"/><Relationship Id="rId10" Type="http://schemas.openxmlformats.org/officeDocument/2006/relationships/image" Target="../media/image66.jpeg"/><Relationship Id="rId1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7" Type="http://schemas.openxmlformats.org/officeDocument/2006/relationships/image" Target="../media/image73.jpeg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77.jpeg"/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25.jpeg"/><Relationship Id="rId4" Type="http://schemas.openxmlformats.org/officeDocument/2006/relationships/image" Target="../media/image52.jpeg"/><Relationship Id="rId3" Type="http://schemas.openxmlformats.org/officeDocument/2006/relationships/tags" Target="../tags/tag20.xml"/><Relationship Id="rId2" Type="http://schemas.openxmlformats.org/officeDocument/2006/relationships/image" Target="../media/image22.jpeg"/><Relationship Id="rId1" Type="http://schemas.openxmlformats.org/officeDocument/2006/relationships/image" Target="../media/image7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47209" y="469043"/>
            <a:ext cx="8816610" cy="199177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600" dirty="0">
                <a:solidFill>
                  <a:schemeClr val="bg1">
                    <a:lumMod val="50000"/>
                  </a:schemeClr>
                </a:solidFill>
              </a:rPr>
              <a:t>Комплексное развитие Анучинской Сельской агломерации</a:t>
            </a:r>
            <a:endParaRPr lang="ru-RU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94335" y="4300220"/>
            <a:ext cx="2872105" cy="1710055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ОБЗОР 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algn="ctr" rtl="0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2022-2024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г.</a:t>
            </a:r>
            <a:endParaRPr lang="ru-RU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/>
    </mc:Choice>
    <mc:Fallback>
      <p:transition spd="med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46455" y="409575"/>
            <a:ext cx="10972800" cy="679450"/>
          </a:xfrm>
        </p:spPr>
        <p:txBody>
          <a:bodyPr/>
          <a:p>
            <a:r>
              <a:rPr lang="ru-RU" altLang="en-US" sz="2000">
                <a:solidFill>
                  <a:schemeClr val="accent1">
                    <a:lumMod val="50000"/>
                  </a:schemeClr>
                </a:solidFill>
              </a:rPr>
              <a:t>Критерии определения опорных населенных пунктов иприлегающих территорий</a:t>
            </a:r>
            <a:endParaRPr lang="ru-RU" altLang="en-US" sz="20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Замещающий текст 6"/>
          <p:cNvSpPr>
            <a:spLocks noGrp="1"/>
          </p:cNvSpPr>
          <p:nvPr>
            <p:ph type="body" idx="1"/>
          </p:nvPr>
        </p:nvSpPr>
        <p:spPr>
          <a:xfrm>
            <a:off x="318135" y="972820"/>
            <a:ext cx="11525885" cy="5885180"/>
          </a:xfrm>
        </p:spPr>
        <p:txBody>
          <a:bodyPr/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600" b="1"/>
          </a:p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600" b="1"/>
          </a:p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600" b="1"/>
          </a:p>
          <a:p>
            <a:pPr>
              <a:lnSpc>
                <a:spcPct val="75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600" b="1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600" b="1">
                <a:solidFill>
                  <a:schemeClr val="accent2">
                    <a:lumMod val="50000"/>
                  </a:schemeClr>
                </a:solidFill>
              </a:rPr>
              <a:t>«Опорный населенный пункт»</a:t>
            </a:r>
            <a:r>
              <a:rPr lang="ru-RU" altLang="en-US" sz="1600"/>
              <a:t> – населенный </a:t>
            </a:r>
            <a:endParaRPr lang="ru-RU" altLang="en-US" sz="160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600"/>
              <a:t>пункт, расположенный вне границ городских</a:t>
            </a:r>
            <a:endParaRPr lang="ru-RU" altLang="en-US" sz="160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600"/>
              <a:t>агломераций, на базе которого осуществляется </a:t>
            </a:r>
            <a:endParaRPr lang="ru-RU" altLang="en-US" sz="160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600"/>
              <a:t>ускоренное развитие инфраструктуры,</a:t>
            </a:r>
            <a:endParaRPr lang="ru-RU" altLang="en-US" sz="160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600"/>
              <a:t>обеспечивающей реализацию гарантий в сфере </a:t>
            </a:r>
            <a:endParaRPr lang="ru-RU" altLang="en-US" sz="160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600"/>
              <a:t>образования, доступность медицинской помощи, </a:t>
            </a:r>
            <a:endParaRPr lang="ru-RU" altLang="en-US" sz="160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600"/>
              <a:t>услуг в сфере культуры и реализацию иных</a:t>
            </a:r>
            <a:endParaRPr lang="ru-RU" altLang="en-US" sz="160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600"/>
              <a:t>потребностей населения территории одного или </a:t>
            </a:r>
            <a:endParaRPr lang="ru-RU" altLang="en-US" sz="160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600"/>
              <a:t>нескольких муниципальных образований.</a:t>
            </a:r>
            <a:endParaRPr lang="ru-RU" altLang="en-US" sz="16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200"/>
              <a:t>(</a:t>
            </a:r>
            <a:r>
              <a:rPr lang="ru-RU" altLang="en-US" sz="1200">
                <a:solidFill>
                  <a:schemeClr val="accent2">
                    <a:lumMod val="50000"/>
                  </a:schemeClr>
                </a:solidFill>
              </a:rPr>
              <a:t>РАСПОРЯЖЕНИЕ ПРАВИТЕЛЬСТВА РФ от 23 декабря 2022 г. № 4132-р</a:t>
            </a:r>
            <a:endParaRPr lang="ru-RU" altLang="en-US" sz="120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200">
                <a:solidFill>
                  <a:schemeClr val="accent2">
                    <a:lumMod val="50000"/>
                  </a:schemeClr>
                </a:solidFill>
              </a:rPr>
              <a:t>Об у тверждении методических </a:t>
            </a:r>
            <a:endParaRPr lang="ru-RU" altLang="en-US" sz="120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200">
                <a:solidFill>
                  <a:schemeClr val="accent2">
                    <a:lumMod val="50000"/>
                  </a:schemeClr>
                </a:solidFill>
              </a:rPr>
              <a:t>рекомендаций по критериям определения </a:t>
            </a:r>
            <a:endParaRPr lang="ru-RU" altLang="en-US" sz="120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200">
                <a:solidFill>
                  <a:schemeClr val="accent2">
                    <a:lumMod val="50000"/>
                  </a:schemeClr>
                </a:solidFill>
              </a:rPr>
              <a:t>опорных населенных пунктов и</a:t>
            </a:r>
            <a:endParaRPr lang="ru-RU" altLang="en-US" sz="120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200">
                <a:solidFill>
                  <a:schemeClr val="accent2">
                    <a:lumMod val="50000"/>
                  </a:schemeClr>
                </a:solidFill>
              </a:rPr>
              <a:t>прилегающих территорий)</a:t>
            </a:r>
            <a:endParaRPr lang="ru-RU" altLang="en-US" sz="12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rtl="0"/>
            <a:endParaRPr lang="ru-RU"/>
          </a:p>
        </p:txBody>
      </p:sp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1865" y="1141095"/>
            <a:ext cx="1028700" cy="790575"/>
          </a:xfrm>
          <a:prstGeom prst="rect">
            <a:avLst/>
          </a:prstGeom>
        </p:spPr>
      </p:pic>
      <p:sp>
        <p:nvSpPr>
          <p:cNvPr id="11" name="Текстовое поле 10"/>
          <p:cNvSpPr txBox="1"/>
          <p:nvPr/>
        </p:nvSpPr>
        <p:spPr>
          <a:xfrm>
            <a:off x="4761865" y="2085975"/>
            <a:ext cx="150050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1400" b="1"/>
              <a:t>ОПОРНЫЙ </a:t>
            </a:r>
            <a:endParaRPr lang="ru-RU" altLang="en-US" sz="1400" b="1"/>
          </a:p>
          <a:p>
            <a:r>
              <a:rPr lang="ru-RU" altLang="en-US" sz="1400" b="1"/>
              <a:t>НАСЕЛЕННЫЙ </a:t>
            </a:r>
            <a:endParaRPr lang="ru-RU" altLang="en-US" sz="1400" b="1"/>
          </a:p>
          <a:p>
            <a:r>
              <a:rPr lang="ru-RU" altLang="en-US" sz="1400" b="1"/>
              <a:t>ПУНКТ </a:t>
            </a:r>
            <a:endParaRPr lang="ru-RU" altLang="en-US" sz="1200" b="1"/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510" y="4272280"/>
            <a:ext cx="1028700" cy="1028700"/>
          </a:xfrm>
          <a:prstGeom prst="rect">
            <a:avLst/>
          </a:prstGeom>
        </p:spPr>
      </p:pic>
      <p:sp>
        <p:nvSpPr>
          <p:cNvPr id="14" name="Текстовое поле 13"/>
          <p:cNvSpPr txBox="1"/>
          <p:nvPr/>
        </p:nvSpPr>
        <p:spPr>
          <a:xfrm>
            <a:off x="4761865" y="5500370"/>
            <a:ext cx="15227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1400" b="1"/>
              <a:t>ПРИЛЕГАЮЩИЕ </a:t>
            </a:r>
            <a:endParaRPr lang="ru-RU" altLang="en-US" sz="1400" b="1"/>
          </a:p>
          <a:p>
            <a:r>
              <a:rPr lang="ru-RU" altLang="en-US" sz="1400" b="1"/>
              <a:t>ТЕРРИТОРИИ </a:t>
            </a:r>
            <a:endParaRPr lang="ru-RU" altLang="en-US" sz="1200" b="1"/>
          </a:p>
        </p:txBody>
      </p:sp>
      <p:sp>
        <p:nvSpPr>
          <p:cNvPr id="15" name="Овал 14"/>
          <p:cNvSpPr/>
          <p:nvPr/>
        </p:nvSpPr>
        <p:spPr>
          <a:xfrm>
            <a:off x="7153910" y="1141095"/>
            <a:ext cx="504825" cy="50482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>
                <a:solidFill>
                  <a:schemeClr val="tx1"/>
                </a:solidFill>
              </a:rPr>
              <a:t>1</a:t>
            </a:r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153910" y="1862455"/>
            <a:ext cx="504825" cy="50482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>
                <a:solidFill>
                  <a:schemeClr val="tx1"/>
                </a:solidFill>
              </a:rPr>
              <a:t>2</a:t>
            </a:r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153910" y="2609215"/>
            <a:ext cx="504825" cy="50482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>
                <a:solidFill>
                  <a:schemeClr val="tx1"/>
                </a:solidFill>
              </a:rPr>
              <a:t>3</a:t>
            </a:r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7153910" y="3429000"/>
            <a:ext cx="504825" cy="50482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>
                <a:solidFill>
                  <a:schemeClr val="tx1"/>
                </a:solidFill>
              </a:rPr>
              <a:t>4</a:t>
            </a:r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153910" y="5908040"/>
            <a:ext cx="504825" cy="50482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>
                <a:solidFill>
                  <a:schemeClr val="tx1"/>
                </a:solidFill>
              </a:rPr>
              <a:t>3</a:t>
            </a:r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153910" y="4472940"/>
            <a:ext cx="504825" cy="50482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>
                <a:solidFill>
                  <a:schemeClr val="tx1"/>
                </a:solidFill>
              </a:rPr>
              <a:t>1</a:t>
            </a:r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7153910" y="5160010"/>
            <a:ext cx="504825" cy="504825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>
                <a:solidFill>
                  <a:schemeClr val="tx1"/>
                </a:solidFill>
              </a:rPr>
              <a:t>2</a:t>
            </a:r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24" name="Текстовое поле 23"/>
          <p:cNvSpPr txBox="1"/>
          <p:nvPr/>
        </p:nvSpPr>
        <p:spPr>
          <a:xfrm>
            <a:off x="7800975" y="1089025"/>
            <a:ext cx="36671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1600"/>
              <a:t>Численность</a:t>
            </a:r>
            <a:r>
              <a:rPr lang="en-US" altLang="ru-RU" sz="1600"/>
              <a:t> </a:t>
            </a:r>
            <a:r>
              <a:rPr lang="ru-RU" altLang="en-US" sz="1600"/>
              <a:t>населения</a:t>
            </a:r>
            <a:endParaRPr lang="ru-RU" altLang="en-US" sz="1600"/>
          </a:p>
          <a:p>
            <a:r>
              <a:rPr lang="ru-RU" altLang="en-US" sz="1600" b="1">
                <a:solidFill>
                  <a:schemeClr val="accent2">
                    <a:lumMod val="50000"/>
                  </a:schemeClr>
                </a:solidFill>
              </a:rPr>
              <a:t>&gt;3 тыс.человек &lt;50 тыс.человек;</a:t>
            </a:r>
            <a:endParaRPr lang="ru-RU" altLang="en-US" sz="1600" b="1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Текстовое поле 24"/>
          <p:cNvSpPr txBox="1"/>
          <p:nvPr/>
        </p:nvSpPr>
        <p:spPr>
          <a:xfrm>
            <a:off x="7800340" y="1718945"/>
            <a:ext cx="4253230" cy="48075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ru-RU" altLang="en-US" sz="1600"/>
              <a:t>Имеет круглогодичную </a:t>
            </a:r>
            <a:r>
              <a:rPr lang="ru-RU" altLang="en-US" sz="1600" b="1">
                <a:solidFill>
                  <a:schemeClr val="accent2">
                    <a:lumMod val="50000"/>
                  </a:schemeClr>
                </a:solidFill>
              </a:rPr>
              <a:t>транспортную </a:t>
            </a:r>
            <a:endParaRPr lang="ru-RU" altLang="en-US" sz="1600" b="1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altLang="en-US" sz="1600" b="1">
                <a:solidFill>
                  <a:schemeClr val="accent2">
                    <a:lumMod val="50000"/>
                  </a:schemeClr>
                </a:solidFill>
              </a:rPr>
              <a:t>связь</a:t>
            </a:r>
            <a:r>
              <a:rPr lang="ru-RU" altLang="en-US" sz="160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altLang="en-US" sz="1600"/>
              <a:t>с административным центром субъекта </a:t>
            </a:r>
            <a:endParaRPr lang="ru-RU" altLang="en-US" sz="1600"/>
          </a:p>
          <a:p>
            <a:r>
              <a:rPr lang="ru-RU" altLang="en-US" sz="1600"/>
              <a:t>РФ;</a:t>
            </a:r>
            <a:endParaRPr lang="ru-RU" altLang="en-US" sz="1600"/>
          </a:p>
          <a:p>
            <a:r>
              <a:rPr lang="ru-RU" altLang="en-US" sz="1600" b="1">
                <a:solidFill>
                  <a:schemeClr val="accent2">
                    <a:lumMod val="50000"/>
                  </a:schemeClr>
                </a:solidFill>
              </a:rPr>
              <a:t>&gt;50%</a:t>
            </a:r>
            <a:r>
              <a:rPr lang="ru-RU" altLang="en-US" sz="1600"/>
              <a:t> от общей численности населения </a:t>
            </a:r>
            <a:endParaRPr lang="ru-RU" altLang="en-US" sz="1600"/>
          </a:p>
          <a:p>
            <a:r>
              <a:rPr lang="ru-RU" altLang="en-US" sz="1600"/>
              <a:t>имеют доступ к объектам социальной, </a:t>
            </a:r>
            <a:endParaRPr lang="ru-RU" altLang="en-US" sz="1600"/>
          </a:p>
          <a:p>
            <a:r>
              <a:rPr lang="ru-RU" altLang="en-US" sz="1600"/>
              <a:t>транспортной, инженерной,информационно-</a:t>
            </a:r>
            <a:endParaRPr lang="ru-RU" altLang="en-US" sz="1600"/>
          </a:p>
          <a:p>
            <a:r>
              <a:rPr lang="ru-RU" altLang="en-US" sz="1600"/>
              <a:t>коммуникационной инфраструктуры;</a:t>
            </a:r>
            <a:endParaRPr lang="ru-RU" altLang="en-US" sz="1600"/>
          </a:p>
          <a:p>
            <a:r>
              <a:rPr lang="ru-RU" altLang="en-US" sz="1600"/>
              <a:t>Имеет </a:t>
            </a:r>
            <a:r>
              <a:rPr lang="ru-RU" altLang="en-US" sz="1600" b="1">
                <a:solidFill>
                  <a:schemeClr val="accent2">
                    <a:lumMod val="50000"/>
                  </a:schemeClr>
                </a:solidFill>
              </a:rPr>
              <a:t>территории для перспективного </a:t>
            </a:r>
            <a:endParaRPr lang="ru-RU" altLang="en-US" sz="1600" b="1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altLang="en-US" sz="1600" b="1">
                <a:solidFill>
                  <a:schemeClr val="accent2">
                    <a:lumMod val="50000"/>
                  </a:schemeClr>
                </a:solidFill>
              </a:rPr>
              <a:t>развития </a:t>
            </a:r>
            <a:r>
              <a:rPr lang="ru-RU" altLang="en-US" sz="1600"/>
              <a:t>и застройки.</a:t>
            </a:r>
            <a:endParaRPr lang="ru-RU" altLang="en-US" sz="1600"/>
          </a:p>
          <a:p>
            <a:endParaRPr lang="ru-RU" altLang="en-US" sz="1600"/>
          </a:p>
          <a:p>
            <a:endParaRPr lang="ru-RU" altLang="en-US" sz="1600"/>
          </a:p>
          <a:p>
            <a:r>
              <a:rPr lang="ru-RU" altLang="en-US" sz="1600"/>
              <a:t>Прилегающие территории до </a:t>
            </a:r>
            <a:endParaRPr lang="ru-RU" altLang="en-US" sz="1600"/>
          </a:p>
          <a:p>
            <a:r>
              <a:rPr lang="ru-RU" altLang="en-US" sz="1600"/>
              <a:t>ОНП не </a:t>
            </a:r>
            <a:r>
              <a:rPr lang="ru-RU" altLang="en-US" sz="1600" b="1">
                <a:solidFill>
                  <a:schemeClr val="accent2">
                    <a:lumMod val="50000"/>
                  </a:schemeClr>
                </a:solidFill>
              </a:rPr>
              <a:t>&gt; 50 км;</a:t>
            </a:r>
            <a:endParaRPr lang="ru-RU" altLang="en-US" sz="1600" b="1">
              <a:solidFill>
                <a:schemeClr val="accent2">
                  <a:lumMod val="50000"/>
                </a:schemeClr>
              </a:solidFill>
            </a:endParaRPr>
          </a:p>
          <a:p>
            <a:endParaRPr lang="ru-RU" altLang="en-US" sz="1600"/>
          </a:p>
          <a:p>
            <a:r>
              <a:rPr lang="ru-RU" altLang="en-US" sz="1600"/>
              <a:t>Не входят в границы городской агломерации;</a:t>
            </a:r>
            <a:endParaRPr lang="ru-RU" altLang="en-US" sz="1600"/>
          </a:p>
          <a:p>
            <a:endParaRPr lang="ru-RU" altLang="en-US" sz="1600"/>
          </a:p>
          <a:p>
            <a:endParaRPr lang="ru-RU" altLang="en-US" sz="1600"/>
          </a:p>
          <a:p>
            <a:r>
              <a:rPr lang="ru-RU" altLang="en-US" sz="1600"/>
              <a:t>До населенного пункта с численностью </a:t>
            </a:r>
            <a:endParaRPr lang="ru-RU" altLang="en-US" sz="1600"/>
          </a:p>
          <a:p>
            <a:r>
              <a:rPr lang="ru-RU" altLang="en-US" sz="1600"/>
              <a:t>населения &gt;50 тыс. человек </a:t>
            </a:r>
            <a:r>
              <a:rPr lang="ru-RU" altLang="en-US" sz="1600" b="1">
                <a:solidFill>
                  <a:schemeClr val="accent2">
                    <a:lumMod val="50000"/>
                  </a:schemeClr>
                </a:solidFill>
              </a:rPr>
              <a:t>более 50 км.</a:t>
            </a:r>
            <a:endParaRPr lang="ru-RU" altLang="en-US" sz="1600" b="1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6" name="Прямое соединение 25"/>
          <p:cNvCxnSpPr>
            <a:stCxn id="15" idx="4"/>
            <a:endCxn id="17" idx="0"/>
          </p:cNvCxnSpPr>
          <p:nvPr/>
        </p:nvCxnSpPr>
        <p:spPr>
          <a:xfrm>
            <a:off x="7406640" y="1645920"/>
            <a:ext cx="0" cy="2165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Прямое соединение 26"/>
          <p:cNvCxnSpPr/>
          <p:nvPr/>
        </p:nvCxnSpPr>
        <p:spPr>
          <a:xfrm>
            <a:off x="7406640" y="2367280"/>
            <a:ext cx="0" cy="2165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Прямое соединение 27"/>
          <p:cNvCxnSpPr>
            <a:endCxn id="19" idx="0"/>
          </p:cNvCxnSpPr>
          <p:nvPr/>
        </p:nvCxnSpPr>
        <p:spPr>
          <a:xfrm>
            <a:off x="7406640" y="3109595"/>
            <a:ext cx="0" cy="3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Прямое соединение 28"/>
          <p:cNvCxnSpPr/>
          <p:nvPr/>
        </p:nvCxnSpPr>
        <p:spPr>
          <a:xfrm>
            <a:off x="7406640" y="4979035"/>
            <a:ext cx="0" cy="2165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Прямое соединение 29"/>
          <p:cNvCxnSpPr/>
          <p:nvPr/>
        </p:nvCxnSpPr>
        <p:spPr>
          <a:xfrm>
            <a:off x="7406640" y="5678170"/>
            <a:ext cx="0" cy="2165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96222" y="654638"/>
            <a:ext cx="4834517" cy="149365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Анучино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b="0" dirty="0">
                <a:solidFill>
                  <a:schemeClr val="accent1">
                    <a:lumMod val="50000"/>
                  </a:schemeClr>
                </a:solidFill>
              </a:rPr>
              <a:t>опорный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населенный пункт (ОНП)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Объект 20"/>
          <p:cNvSpPr>
            <a:spLocks noGrp="1"/>
          </p:cNvSpPr>
          <p:nvPr>
            <p:ph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Сёла округа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прилегающие населённые пункты (ПНП)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rtl="0"/>
            <a:endParaRPr lang="ru-RU" dirty="0"/>
          </a:p>
          <a:p>
            <a:pPr rtl="0"/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r="26702"/>
          <a:stretch>
            <a:fillRect/>
          </a:stretch>
        </p:blipFill>
        <p:spPr bwMode="auto">
          <a:xfrm>
            <a:off x="275422" y="653461"/>
            <a:ext cx="5717546" cy="554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9855" y="382270"/>
            <a:ext cx="2743200" cy="272415"/>
          </a:xfrm>
          <a:prstGeom prst="rect">
            <a:avLst/>
          </a:prstGeom>
          <a:solidFill>
            <a:schemeClr val="accent1">
              <a:alpha val="87843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93272" y="4786545"/>
            <a:ext cx="251791" cy="2071501"/>
          </a:xfrm>
          <a:prstGeom prst="rect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45490" y="558800"/>
            <a:ext cx="10972800" cy="966470"/>
          </a:xfrm>
        </p:spPr>
        <p:txBody>
          <a:bodyPr/>
          <a:p>
            <a:pPr algn="ctr"/>
            <a:r>
              <a:rPr sz="32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Ведомственные объекты по ТО</a:t>
            </a:r>
            <a:br>
              <a:rPr dirty="0">
                <a:solidFill>
                  <a:schemeClr val="accent1">
                    <a:lumMod val="50000"/>
                  </a:schemeClr>
                </a:solidFill>
                <a:sym typeface="+mn-ea"/>
              </a:rPr>
            </a:br>
            <a:br>
              <a:rPr sz="1800" dirty="0">
                <a:solidFill>
                  <a:schemeClr val="accent1">
                    <a:lumMod val="50000"/>
                  </a:schemeClr>
                </a:solidFill>
                <a:sym typeface="+mn-ea"/>
              </a:rPr>
            </a:br>
            <a:r>
              <a:rPr sz="2400" dirty="0">
                <a:solidFill>
                  <a:schemeClr val="tx1"/>
                </a:solidFill>
                <a:sym typeface="+mn-ea"/>
              </a:rPr>
              <a:t>2022-2024 годы.</a:t>
            </a:r>
            <a:endParaRPr lang="ru-RU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Замещающий текст 6"/>
          <p:cNvSpPr>
            <a:spLocks noGrp="1"/>
          </p:cNvSpPr>
          <p:nvPr>
            <p:ph type="body" idx="1"/>
          </p:nvPr>
        </p:nvSpPr>
        <p:spPr>
          <a:xfrm>
            <a:off x="455930" y="2089150"/>
            <a:ext cx="11351895" cy="4351655"/>
          </a:xfrm>
        </p:spPr>
        <p:txBody>
          <a:bodyPr/>
          <a:p>
            <a:endParaRPr lang="ru-RU" alt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3537585" y="2181225"/>
            <a:ext cx="2162175" cy="335280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b="1" u="sng">
                <a:solidFill>
                  <a:schemeClr val="tx1"/>
                </a:solidFill>
                <a:cs typeface="+mn-lt"/>
              </a:rPr>
              <a:t>Чернышевский ТО</a:t>
            </a:r>
            <a:endParaRPr lang="ru-RU" altLang="en-US" b="1" u="sng">
              <a:solidFill>
                <a:schemeClr val="tx1"/>
              </a:solidFill>
              <a:cs typeface="+mn-lt"/>
            </a:endParaRPr>
          </a:p>
          <a:p>
            <a:pPr algn="ctr"/>
            <a:endParaRPr lang="ru-RU" altLang="en-US" b="1" u="sng">
              <a:solidFill>
                <a:schemeClr val="tx1"/>
              </a:solidFill>
              <a:cs typeface="+mn-lt"/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  <a:cs typeface="+mn-lt"/>
              </a:rPr>
              <a:t>Образование</a:t>
            </a:r>
            <a:endParaRPr lang="ru-RU" altLang="en-US" u="sng">
              <a:solidFill>
                <a:schemeClr val="tx1"/>
              </a:solidFill>
              <a:cs typeface="+mn-lt"/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  <a:cs typeface="+mn-lt"/>
              </a:rPr>
              <a:t>Спорт</a:t>
            </a:r>
            <a:endParaRPr lang="ru-RU" altLang="en-US" u="sng">
              <a:solidFill>
                <a:schemeClr val="tx1"/>
              </a:solidFill>
              <a:cs typeface="+mn-lt"/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  <a:cs typeface="+mn-lt"/>
              </a:rPr>
              <a:t>ЖКХ</a:t>
            </a:r>
            <a:endParaRPr lang="ru-RU" altLang="en-US" u="sng">
              <a:solidFill>
                <a:schemeClr val="tx1"/>
              </a:solidFill>
              <a:cs typeface="+mn-lt"/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  <a:cs typeface="+mn-lt"/>
              </a:rPr>
              <a:t>Благоустройство</a:t>
            </a:r>
            <a:endParaRPr lang="ru-RU" altLang="en-US" u="sng">
              <a:solidFill>
                <a:schemeClr val="tx1"/>
              </a:solidFill>
              <a:cs typeface="+mn-lt"/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  <a:cs typeface="+mn-lt"/>
              </a:rPr>
              <a:t>Уличное освещение</a:t>
            </a:r>
            <a:endParaRPr lang="ru-RU" altLang="en-US" u="sng">
              <a:solidFill>
                <a:schemeClr val="tx1"/>
              </a:solidFill>
              <a:cs typeface="+mn-lt"/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  <a:cs typeface="+mn-lt"/>
              </a:rPr>
              <a:t>Дороги</a:t>
            </a:r>
            <a:endParaRPr lang="ru-RU" altLang="en-US" u="sng">
              <a:solidFill>
                <a:schemeClr val="tx1"/>
              </a:solidFill>
              <a:cs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5630" y="2182495"/>
            <a:ext cx="2159635" cy="335280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altLang="ru-RU" b="1" u="sng">
                <a:solidFill>
                  <a:schemeClr val="tx1"/>
                </a:solidFill>
              </a:rPr>
              <a:t>Анучинский ТО</a:t>
            </a:r>
            <a:endParaRPr altLang="ru-RU" b="1" u="sng">
              <a:solidFill>
                <a:schemeClr val="tx1"/>
              </a:solidFill>
            </a:endParaRPr>
          </a:p>
          <a:p>
            <a:pPr algn="ctr"/>
            <a:endParaRPr altLang="ru-RU" b="1" u="sng">
              <a:solidFill>
                <a:schemeClr val="tx1"/>
              </a:solidFill>
            </a:endParaRPr>
          </a:p>
          <a:p>
            <a:pPr algn="ctr"/>
            <a:r>
              <a:rPr altLang="ru-RU" u="sng">
                <a:solidFill>
                  <a:schemeClr val="tx1"/>
                </a:solidFill>
              </a:rPr>
              <a:t>Образование</a:t>
            </a:r>
            <a:endParaRPr altLang="ru-RU" u="sng">
              <a:solidFill>
                <a:schemeClr val="tx1"/>
              </a:solidFill>
            </a:endParaRPr>
          </a:p>
          <a:p>
            <a:pPr algn="ctr"/>
            <a:r>
              <a:rPr altLang="ru-RU" u="sng">
                <a:solidFill>
                  <a:schemeClr val="tx1"/>
                </a:solidFill>
              </a:rPr>
              <a:t>Культура</a:t>
            </a:r>
            <a:endParaRPr altLang="ru-RU" u="sng">
              <a:solidFill>
                <a:schemeClr val="tx1"/>
              </a:solidFill>
            </a:endParaRPr>
          </a:p>
          <a:p>
            <a:pPr algn="ctr"/>
            <a:r>
              <a:rPr altLang="ru-RU" u="sng">
                <a:solidFill>
                  <a:schemeClr val="tx1"/>
                </a:solidFill>
              </a:rPr>
              <a:t>Спорт</a:t>
            </a:r>
            <a:endParaRPr altLang="ru-RU" u="sng">
              <a:solidFill>
                <a:schemeClr val="tx1"/>
              </a:solidFill>
            </a:endParaRPr>
          </a:p>
          <a:p>
            <a:pPr algn="ctr"/>
            <a:r>
              <a:rPr altLang="ru-RU" u="sng">
                <a:solidFill>
                  <a:schemeClr val="tx1"/>
                </a:solidFill>
              </a:rPr>
              <a:t>Благоустройство</a:t>
            </a:r>
            <a:endParaRPr altLang="ru-RU" u="sng">
              <a:solidFill>
                <a:schemeClr val="tx1"/>
              </a:solidFill>
            </a:endParaRPr>
          </a:p>
          <a:p>
            <a:pPr algn="ctr"/>
            <a:r>
              <a:rPr altLang="ru-RU" u="sng">
                <a:solidFill>
                  <a:schemeClr val="tx1"/>
                </a:solidFill>
              </a:rPr>
              <a:t>Уличное освещение</a:t>
            </a:r>
            <a:endParaRPr altLang="ru-RU" u="sng">
              <a:solidFill>
                <a:schemeClr val="tx1"/>
              </a:solidFill>
            </a:endParaRPr>
          </a:p>
          <a:p>
            <a:pPr algn="ctr"/>
            <a:r>
              <a:rPr altLang="ru-RU" u="sng">
                <a:solidFill>
                  <a:schemeClr val="tx1"/>
                </a:solidFill>
              </a:rPr>
              <a:t>Дороги</a:t>
            </a:r>
            <a:endParaRPr altLang="ru-RU" u="sng">
              <a:solidFill>
                <a:schemeClr val="tx1"/>
              </a:solidFill>
            </a:endParaRPr>
          </a:p>
          <a:p>
            <a:pPr algn="ctr"/>
            <a:r>
              <a:rPr altLang="ru-RU" u="sng">
                <a:solidFill>
                  <a:schemeClr val="tx1"/>
                </a:solidFill>
              </a:rPr>
              <a:t>ЖКХ</a:t>
            </a:r>
            <a:endParaRPr altLang="ru-RU" u="sng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454515" y="2183765"/>
            <a:ext cx="2207895" cy="335153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b="1" u="sng">
                <a:solidFill>
                  <a:schemeClr val="tx1"/>
                </a:solidFill>
              </a:rPr>
              <a:t>Виноградовский ТО</a:t>
            </a:r>
            <a:endParaRPr lang="ru-RU" altLang="en-US" b="1" u="sng">
              <a:solidFill>
                <a:schemeClr val="tx1"/>
              </a:solidFill>
            </a:endParaRPr>
          </a:p>
          <a:p>
            <a:pPr algn="ctr"/>
            <a:endParaRPr lang="ru-RU" altLang="en-US" b="1" u="sng">
              <a:solidFill>
                <a:schemeClr val="tx1"/>
              </a:solidFill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</a:rPr>
              <a:t>Образование</a:t>
            </a:r>
            <a:endParaRPr lang="ru-RU" altLang="en-US" u="sng">
              <a:solidFill>
                <a:schemeClr val="tx1"/>
              </a:solidFill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</a:rPr>
              <a:t>Благоустройство</a:t>
            </a:r>
            <a:endParaRPr lang="ru-RU" altLang="en-US" u="sng">
              <a:solidFill>
                <a:schemeClr val="tx1"/>
              </a:solidFill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</a:rPr>
              <a:t>Дороги</a:t>
            </a:r>
            <a:endParaRPr lang="ru-RU" altLang="en-US" u="sng">
              <a:solidFill>
                <a:schemeClr val="tx1"/>
              </a:solidFill>
            </a:endParaRPr>
          </a:p>
          <a:p>
            <a:pPr algn="ctr"/>
            <a:endParaRPr lang="ru-RU" altLang="en-US" b="1" u="sng">
              <a:solidFill>
                <a:schemeClr val="tx1"/>
              </a:solidFill>
            </a:endParaRPr>
          </a:p>
          <a:p>
            <a:pPr algn="ctr"/>
            <a:endParaRPr lang="ru-RU" altLang="en-US" b="1" u="sng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39865" y="2183765"/>
            <a:ext cx="2180590" cy="335153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b="1" u="sng">
                <a:solidFill>
                  <a:schemeClr val="tx1"/>
                </a:solidFill>
              </a:rPr>
              <a:t>Гражданский ТО</a:t>
            </a:r>
            <a:endParaRPr lang="ru-RU" altLang="en-US" b="1" u="sng">
              <a:solidFill>
                <a:schemeClr val="tx1"/>
              </a:solidFill>
            </a:endParaRPr>
          </a:p>
          <a:p>
            <a:pPr algn="ctr"/>
            <a:endParaRPr lang="ru-RU" altLang="en-US" b="1" u="sng">
              <a:solidFill>
                <a:schemeClr val="tx1"/>
              </a:solidFill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</a:rPr>
              <a:t>Образование</a:t>
            </a:r>
            <a:endParaRPr lang="ru-RU" altLang="en-US" u="sng">
              <a:solidFill>
                <a:schemeClr val="tx1"/>
              </a:solidFill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</a:rPr>
              <a:t>Культура</a:t>
            </a:r>
            <a:endParaRPr lang="ru-RU" altLang="en-US" u="sng">
              <a:solidFill>
                <a:schemeClr val="tx1"/>
              </a:solidFill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</a:rPr>
              <a:t>Благоустройство</a:t>
            </a:r>
            <a:endParaRPr lang="ru-RU" altLang="en-US" u="sng">
              <a:solidFill>
                <a:schemeClr val="tx1"/>
              </a:solidFill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</a:rPr>
              <a:t>Уличное освещение</a:t>
            </a:r>
            <a:endParaRPr lang="ru-RU" altLang="en-US" u="sng">
              <a:solidFill>
                <a:schemeClr val="tx1"/>
              </a:solidFill>
            </a:endParaRPr>
          </a:p>
          <a:p>
            <a:pPr algn="ctr"/>
            <a:r>
              <a:rPr lang="ru-RU" altLang="en-US" u="sng">
                <a:solidFill>
                  <a:schemeClr val="tx1"/>
                </a:solidFill>
              </a:rPr>
              <a:t>Дороги</a:t>
            </a:r>
            <a:endParaRPr lang="ru-RU" altLang="en-US" u="sng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34255" y="314960"/>
            <a:ext cx="6096635" cy="112839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ОБРАЗОВАНИЕ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(количество объектов)</a:t>
            </a:r>
            <a:br>
              <a:rPr lang="ru-RU" dirty="0">
                <a:solidFill>
                  <a:srgbClr val="000000"/>
                </a:solidFill>
              </a:rPr>
            </a:br>
            <a:br>
              <a:rPr lang="ru-RU" dirty="0">
                <a:solidFill>
                  <a:srgbClr val="000000"/>
                </a:solidFill>
              </a:rPr>
            </a:b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5" name="Рисунок 14" descr="Белая современная архитектура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1" cstate="print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5803" y="1509262"/>
            <a:ext cx="4729163" cy="3271838"/>
          </a:xfrm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5948956" y="1228615"/>
          <a:ext cx="5526157" cy="421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Овал 3"/>
          <p:cNvSpPr/>
          <p:nvPr/>
        </p:nvSpPr>
        <p:spPr>
          <a:xfrm>
            <a:off x="9556115" y="3603625"/>
            <a:ext cx="914400" cy="914400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5400">
                <a:solidFill>
                  <a:schemeClr val="tx1"/>
                </a:solidFill>
              </a:rPr>
              <a:t>5</a:t>
            </a:r>
            <a:endParaRPr lang="ru-RU" altLang="en-US" sz="5400">
              <a:solidFill>
                <a:schemeClr val="tx1"/>
              </a:solidFill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5662930" y="4386580"/>
            <a:ext cx="200215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1200" b="1">
                <a:latin typeface="Calibri" panose="020F0502020204030204" charset="0"/>
                <a:ea typeface="SimSun" panose="02010600030101010101" pitchFamily="2" charset="-122"/>
              </a:rPr>
              <a:t>с</a:t>
            </a:r>
            <a:r>
              <a:rPr lang="en-US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</a:rPr>
              <a:t>.Анучино,Виноградовка,</a:t>
            </a:r>
            <a:r>
              <a:rPr lang="en-US" sz="1200" b="1">
                <a:latin typeface="Calibri" panose="020F0502020204030204" charset="0"/>
                <a:ea typeface="SimSun" panose="02010600030101010101" pitchFamily="2" charset="-122"/>
              </a:rPr>
              <a:t>Гражданка,Новогордеевка</a:t>
            </a:r>
            <a:endParaRPr lang="en-US" sz="1200" b="1">
              <a:latin typeface="Calibri" panose="020F0502020204030204" charset="0"/>
              <a:ea typeface="SimSun" panose="02010600030101010101" pitchFamily="2" charset="-122"/>
            </a:endParaRPr>
          </a:p>
          <a:p>
            <a:pPr indent="0"/>
            <a:r>
              <a:rPr altLang="en-US" sz="1200" b="1">
                <a:latin typeface="Calibri" panose="020F0502020204030204" charset="0"/>
                <a:ea typeface="SimSun" panose="02010600030101010101" pitchFamily="2" charset="-122"/>
              </a:rPr>
              <a:t>(1</a:t>
            </a:r>
            <a:r>
              <a:rPr lang="en-US" altLang="ru-RU" sz="1200" b="1">
                <a:latin typeface="Calibri" panose="020F0502020204030204" charset="0"/>
                <a:ea typeface="SimSun" panose="02010600030101010101" pitchFamily="2" charset="-122"/>
              </a:rPr>
              <a:t>40</a:t>
            </a:r>
            <a:r>
              <a:rPr altLang="en-US" sz="1200" b="1">
                <a:latin typeface="Calibri" panose="020F0502020204030204" charset="0"/>
                <a:ea typeface="SimSun" panose="02010600030101010101" pitchFamily="2" charset="-122"/>
              </a:rPr>
              <a:t>00,0 тыс.руб.)</a:t>
            </a:r>
            <a:endParaRPr altLang="en-US" sz="1200" b="1">
              <a:latin typeface="Calibri" panose="020F0502020204030204" charset="0"/>
              <a:ea typeface="SimSun" panose="02010600030101010101" pitchFamily="2" charset="-122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7545070" y="4756150"/>
            <a:ext cx="17595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с</a:t>
            </a:r>
            <a:r>
              <a:rPr lang="en-US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.Анучино,</a:t>
            </a:r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Чернышевка</a:t>
            </a:r>
            <a:endParaRPr altLang="en-US" sz="1200" b="1"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  <a:p>
            <a:pPr indent="0"/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ru-RU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30</a:t>
            </a:r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00,0 тыс.руб.)</a:t>
            </a:r>
            <a:r>
              <a:rPr lang="en-US" sz="1200">
                <a:latin typeface="Calibri" panose="020F0502020204030204" charset="0"/>
                <a:ea typeface="SimSun" panose="02010600030101010101" pitchFamily="2" charset="-122"/>
                <a:sym typeface="+mn-ea"/>
              </a:rPr>
              <a:t> </a:t>
            </a:r>
            <a:endParaRPr lang="en-US" altLang="en-US" sz="1200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095740" y="4841875"/>
            <a:ext cx="2658110" cy="8832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/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 с.Анучино,</a:t>
            </a:r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Муравейка</a:t>
            </a:r>
            <a:r>
              <a:rPr lang="en-US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,Виноградовка,</a:t>
            </a:r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Пухово</a:t>
            </a:r>
            <a:r>
              <a:rPr 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,Новогордеевка </a:t>
            </a:r>
            <a:endParaRPr lang="en-US" sz="1200" b="1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  <a:p>
            <a:pPr indent="0"/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(1</a:t>
            </a:r>
            <a:r>
              <a:rPr lang="en-US" altLang="ru-RU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4</a:t>
            </a:r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000, 0 тыс.руб.)</a:t>
            </a:r>
            <a:endParaRPr altLang="en-US" sz="1200" b="1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34318" y="431166"/>
            <a:ext cx="10122632" cy="652054"/>
          </a:xfrm>
        </p:spPr>
        <p:txBody>
          <a:bodyPr/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</a:rPr>
              <a:t>ОБъекты образования</a:t>
            </a:r>
            <a:endParaRPr lang="ru-RU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2" name="Замещающая рамка рисунка 31" descr="38ca45f5-54da-4742-9c1f-9db94c78bb41"/>
          <p:cNvPicPr>
            <a:picLocks noChangeAspect="1"/>
          </p:cNvPicPr>
          <p:nvPr>
            <p:ph type="pic" sz="quarter" idx="13"/>
          </p:nvPr>
        </p:nvPicPr>
        <p:blipFill>
          <a:blip r:embed="rId1"/>
          <a:stretch>
            <a:fillRect/>
          </a:stretch>
        </p:blipFill>
        <p:spPr>
          <a:xfrm>
            <a:off x="535940" y="1271905"/>
            <a:ext cx="2331720" cy="1592580"/>
          </a:xfrm>
          <a:prstGeom prst="rect">
            <a:avLst/>
          </a:prstGeom>
        </p:spPr>
      </p:pic>
      <p:sp>
        <p:nvSpPr>
          <p:cNvPr id="8" name="Замещающий текст 7"/>
          <p:cNvSpPr>
            <a:spLocks noGrp="1"/>
          </p:cNvSpPr>
          <p:nvPr>
            <p:ph type="body" sz="quarter" idx="37"/>
          </p:nvPr>
        </p:nvSpPr>
        <p:spPr>
          <a:xfrm>
            <a:off x="700405" y="2980055"/>
            <a:ext cx="2002790" cy="670560"/>
          </a:xfrm>
        </p:spPr>
        <p:txBody>
          <a:bodyPr/>
          <a:p>
            <a:r>
              <a:rPr lang="ru-RU" altLang="en-US"/>
              <a:t>Спортзал</a:t>
            </a:r>
            <a:endParaRPr lang="ru-RU" altLang="en-US"/>
          </a:p>
        </p:txBody>
      </p:sp>
      <p:sp>
        <p:nvSpPr>
          <p:cNvPr id="9" name="Замещающий текст 8"/>
          <p:cNvSpPr>
            <a:spLocks noGrp="1"/>
          </p:cNvSpPr>
          <p:nvPr>
            <p:ph type="body" sz="quarter" idx="22"/>
          </p:nvPr>
        </p:nvSpPr>
        <p:spPr>
          <a:xfrm>
            <a:off x="746760" y="3433445"/>
            <a:ext cx="2120900" cy="217170"/>
          </a:xfrm>
        </p:spPr>
        <p:txBody>
          <a:bodyPr/>
          <a:p>
            <a:r>
              <a:rPr lang="ru-RU" altLang="en-US" sz="1400" b="1"/>
              <a:t> с. Виноградовка,</a:t>
            </a:r>
            <a:r>
              <a:rPr lang="ru-RU" altLang="en-US" sz="1000" b="1"/>
              <a:t>2022</a:t>
            </a:r>
            <a:endParaRPr lang="ru-RU" altLang="en-US" sz="1000" b="1"/>
          </a:p>
        </p:txBody>
      </p:sp>
      <p:pic>
        <p:nvPicPr>
          <p:cNvPr id="33" name="Замещающая рамка рисунка 32" descr="133c656f-7cc9-48cd-a3bd-4853ee2412c9"/>
          <p:cNvPicPr>
            <a:picLocks noChangeAspect="1"/>
          </p:cNvPicPr>
          <p:nvPr>
            <p:ph type="pic" sz="quarter" idx="15"/>
          </p:nvPr>
        </p:nvPicPr>
        <p:blipFill>
          <a:blip r:embed="rId2"/>
          <a:stretch>
            <a:fillRect/>
          </a:stretch>
        </p:blipFill>
        <p:spPr>
          <a:xfrm>
            <a:off x="3460750" y="1276985"/>
            <a:ext cx="2191385" cy="1587500"/>
          </a:xfrm>
          <a:prstGeom prst="rect">
            <a:avLst/>
          </a:prstGeom>
        </p:spPr>
      </p:pic>
      <p:sp>
        <p:nvSpPr>
          <p:cNvPr id="11" name="Замещающий текст 10"/>
          <p:cNvSpPr>
            <a:spLocks noGrp="1"/>
          </p:cNvSpPr>
          <p:nvPr>
            <p:ph type="body" sz="quarter" idx="38"/>
          </p:nvPr>
        </p:nvSpPr>
        <p:spPr>
          <a:xfrm>
            <a:off x="3530600" y="2951480"/>
            <a:ext cx="2002790" cy="682625"/>
          </a:xfrm>
        </p:spPr>
        <p:txBody>
          <a:bodyPr/>
          <a:p>
            <a:r>
              <a:rPr lang="ru-RU" altLang="en-US"/>
              <a:t>Территория школа с.Анучино,</a:t>
            </a:r>
            <a:r>
              <a:rPr lang="ru-RU" altLang="en-US" sz="1000"/>
              <a:t> 2022</a:t>
            </a:r>
            <a:endParaRPr lang="ru-RU" altLang="en-US" sz="1000"/>
          </a:p>
        </p:txBody>
      </p:sp>
      <p:sp>
        <p:nvSpPr>
          <p:cNvPr id="12" name="Замещающий текст 11"/>
          <p:cNvSpPr>
            <a:spLocks noGrp="1"/>
          </p:cNvSpPr>
          <p:nvPr>
            <p:ph type="body" sz="quarter" idx="26"/>
          </p:nvPr>
        </p:nvSpPr>
        <p:spPr/>
        <p:txBody>
          <a:bodyPr/>
          <a:p>
            <a:r>
              <a:rPr lang="ru-RU" altLang="en-US"/>
              <a:t>,</a:t>
            </a:r>
            <a:endParaRPr lang="ru-RU" altLang="en-US"/>
          </a:p>
        </p:txBody>
      </p:sp>
      <p:pic>
        <p:nvPicPr>
          <p:cNvPr id="35" name="Замещающая рамка рисунка 34" descr="edf9f2af-e822-42a2-8b17-e0a4f6603829"/>
          <p:cNvPicPr>
            <a:picLocks noChangeAspect="1"/>
          </p:cNvPicPr>
          <p:nvPr>
            <p:ph type="pic" sz="quarter" idx="16"/>
          </p:nvPr>
        </p:nvPicPr>
        <p:blipFill>
          <a:blip r:embed="rId3"/>
          <a:stretch>
            <a:fillRect/>
          </a:stretch>
        </p:blipFill>
        <p:spPr>
          <a:xfrm>
            <a:off x="6141720" y="1271905"/>
            <a:ext cx="1423670" cy="1585595"/>
          </a:xfrm>
          <a:prstGeom prst="rect">
            <a:avLst/>
          </a:prstGeom>
        </p:spPr>
      </p:pic>
      <p:sp>
        <p:nvSpPr>
          <p:cNvPr id="14" name="Замещающий текст 13"/>
          <p:cNvSpPr>
            <a:spLocks noGrp="1"/>
          </p:cNvSpPr>
          <p:nvPr>
            <p:ph type="body" sz="quarter" idx="39"/>
          </p:nvPr>
        </p:nvSpPr>
        <p:spPr>
          <a:xfrm>
            <a:off x="6196330" y="2951480"/>
            <a:ext cx="2833370" cy="740410"/>
          </a:xfrm>
        </p:spPr>
        <p:txBody>
          <a:bodyPr/>
          <a:p>
            <a:r>
              <a:rPr lang="ru-RU" altLang="en-US"/>
              <a:t>6 каб «Точка Роста»,школы с. Гражданка, с.Новогордеевка, </a:t>
            </a:r>
            <a:r>
              <a:rPr lang="ru-RU" altLang="en-US" sz="1000"/>
              <a:t>2022</a:t>
            </a:r>
            <a:endParaRPr lang="ru-RU" altLang="en-US" sz="1000"/>
          </a:p>
        </p:txBody>
      </p:sp>
      <p:sp>
        <p:nvSpPr>
          <p:cNvPr id="17" name="Замещающий текст 16"/>
          <p:cNvSpPr>
            <a:spLocks noGrp="1"/>
          </p:cNvSpPr>
          <p:nvPr>
            <p:ph type="body" sz="quarter" idx="40"/>
          </p:nvPr>
        </p:nvSpPr>
        <p:spPr>
          <a:xfrm>
            <a:off x="9282430" y="2910205"/>
            <a:ext cx="2280285" cy="740410"/>
          </a:xfrm>
        </p:spPr>
        <p:txBody>
          <a:bodyPr/>
          <a:p>
            <a:r>
              <a:rPr lang="ru-RU" altLang="en-US"/>
              <a:t>3 каб. «Точка Роста»школа с.Чернышевка,</a:t>
            </a:r>
            <a:r>
              <a:rPr lang="ru-RU" altLang="en-US" sz="1000"/>
              <a:t>2023</a:t>
            </a:r>
            <a:endParaRPr lang="ru-RU" altLang="en-US" sz="1000"/>
          </a:p>
        </p:txBody>
      </p:sp>
      <p:sp>
        <p:nvSpPr>
          <p:cNvPr id="20" name="Замещающий текст 19"/>
          <p:cNvSpPr>
            <a:spLocks noGrp="1"/>
          </p:cNvSpPr>
          <p:nvPr>
            <p:ph type="body" sz="quarter" idx="41"/>
          </p:nvPr>
        </p:nvSpPr>
        <p:spPr>
          <a:xfrm>
            <a:off x="780161" y="6000623"/>
            <a:ext cx="2002536" cy="740664"/>
          </a:xfrm>
        </p:spPr>
        <p:txBody>
          <a:bodyPr/>
          <a:p>
            <a:r>
              <a:rPr lang="ru-RU" altLang="en-US"/>
              <a:t>Кровля ДЮСШ с.Анучино,</a:t>
            </a:r>
            <a:r>
              <a:rPr lang="ru-RU" altLang="en-US" sz="1000"/>
              <a:t> 2023</a:t>
            </a:r>
            <a:endParaRPr lang="ru-RU" altLang="en-US" sz="1000"/>
          </a:p>
        </p:txBody>
      </p:sp>
      <p:sp>
        <p:nvSpPr>
          <p:cNvPr id="23" name="Замещающий текст 22"/>
          <p:cNvSpPr>
            <a:spLocks noGrp="1"/>
          </p:cNvSpPr>
          <p:nvPr>
            <p:ph type="body" sz="quarter" idx="42"/>
          </p:nvPr>
        </p:nvSpPr>
        <p:spPr>
          <a:xfrm>
            <a:off x="3261995" y="5894070"/>
            <a:ext cx="2374900" cy="870585"/>
          </a:xfrm>
        </p:spPr>
        <p:txBody>
          <a:bodyPr/>
          <a:p>
            <a:r>
              <a:rPr lang="en-US" altLang="ru-RU"/>
              <a:t>C</a:t>
            </a:r>
            <a:r>
              <a:rPr altLang="ru-RU"/>
              <a:t>портплощадка с Новогордеевка</a:t>
            </a:r>
            <a:r>
              <a:rPr lang="ru-RU" altLang="en-US"/>
              <a:t>, </a:t>
            </a:r>
            <a:r>
              <a:rPr lang="ru-RU" altLang="en-US" sz="1000"/>
              <a:t>2024</a:t>
            </a:r>
            <a:endParaRPr lang="ru-RU" altLang="en-US" sz="1000"/>
          </a:p>
        </p:txBody>
      </p:sp>
      <p:pic>
        <p:nvPicPr>
          <p:cNvPr id="2" name="Замещающая рамка рисунка 1"/>
          <p:cNvPicPr>
            <a:picLocks noChangeAspect="1"/>
          </p:cNvPicPr>
          <p:nvPr>
            <p:ph type="pic" sz="quarter" idx="20"/>
          </p:nvPr>
        </p:nvPicPr>
        <p:blipFill>
          <a:blip r:embed="rId4"/>
          <a:stretch>
            <a:fillRect/>
          </a:stretch>
        </p:blipFill>
        <p:spPr>
          <a:xfrm>
            <a:off x="7657465" y="1283335"/>
            <a:ext cx="1450340" cy="1581150"/>
          </a:xfrm>
          <a:prstGeom prst="rect">
            <a:avLst/>
          </a:prstGeom>
        </p:spPr>
      </p:pic>
      <p:sp>
        <p:nvSpPr>
          <p:cNvPr id="26" name="Замещающий текст 25"/>
          <p:cNvSpPr>
            <a:spLocks noGrp="1"/>
          </p:cNvSpPr>
          <p:nvPr>
            <p:ph type="body" sz="quarter" idx="43"/>
          </p:nvPr>
        </p:nvSpPr>
        <p:spPr>
          <a:xfrm>
            <a:off x="6423025" y="5831205"/>
            <a:ext cx="2177415" cy="932180"/>
          </a:xfrm>
        </p:spPr>
        <p:txBody>
          <a:bodyPr/>
          <a:p>
            <a:r>
              <a:rPr lang="ru-RU" altLang="en-US"/>
              <a:t>7 каб. «Точка Роста», школы с.Пухово,Муравейка,</a:t>
            </a:r>
            <a:r>
              <a:rPr lang="ru-RU" altLang="en-US" sz="1000"/>
              <a:t>2024</a:t>
            </a:r>
            <a:endParaRPr lang="ru-RU" altLang="en-US" sz="1000"/>
          </a:p>
        </p:txBody>
      </p:sp>
      <p:sp>
        <p:nvSpPr>
          <p:cNvPr id="29" name="Замещающий текст 28"/>
          <p:cNvSpPr>
            <a:spLocks noGrp="1"/>
          </p:cNvSpPr>
          <p:nvPr>
            <p:ph type="body" sz="quarter" idx="44"/>
          </p:nvPr>
        </p:nvSpPr>
        <p:spPr>
          <a:xfrm>
            <a:off x="9456560" y="5867908"/>
            <a:ext cx="2002536" cy="740664"/>
          </a:xfrm>
        </p:spPr>
        <p:txBody>
          <a:bodyPr/>
          <a:p>
            <a:r>
              <a:rPr lang="ru-RU" altLang="en-US"/>
              <a:t>Кровля школа с.Виноградовка, </a:t>
            </a:r>
            <a:r>
              <a:rPr lang="ru-RU" altLang="en-US" sz="1000"/>
              <a:t>2024</a:t>
            </a:r>
            <a:endParaRPr lang="ru-RU" altLang="en-US" sz="1000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46"/>
          </p:nvPr>
        </p:nvSpPr>
        <p:spPr/>
        <p:txBody>
          <a:bodyPr/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pic>
        <p:nvPicPr>
          <p:cNvPr id="42" name="Замещающая рамка рисунка 41" descr="7c6a5c2c-1c39-4cdc-b2df-00cbb8045cfb"/>
          <p:cNvPicPr>
            <a:picLocks noChangeAspect="1"/>
          </p:cNvPicPr>
          <p:nvPr>
            <p:ph type="pic" sz="quarter" idx="14"/>
          </p:nvPr>
        </p:nvPicPr>
        <p:blipFill>
          <a:blip r:embed="rId5"/>
          <a:stretch>
            <a:fillRect/>
          </a:stretch>
        </p:blipFill>
        <p:spPr>
          <a:xfrm>
            <a:off x="9345930" y="1264920"/>
            <a:ext cx="2000885" cy="1525905"/>
          </a:xfrm>
          <a:prstGeom prst="rect">
            <a:avLst/>
          </a:prstGeom>
        </p:spPr>
      </p:pic>
      <p:pic>
        <p:nvPicPr>
          <p:cNvPr id="55" name="Замещающая рамка рисунка 54" descr="2d45f7b5-d432-45a7-a48d-229475a89971"/>
          <p:cNvPicPr>
            <a:picLocks noChangeAspect="1"/>
          </p:cNvPicPr>
          <p:nvPr>
            <p:ph type="pic" sz="quarter" idx="17"/>
          </p:nvPr>
        </p:nvPicPr>
        <p:blipFill>
          <a:blip r:embed="rId6"/>
          <a:stretch>
            <a:fillRect/>
          </a:stretch>
        </p:blipFill>
        <p:spPr>
          <a:xfrm>
            <a:off x="567690" y="3957955"/>
            <a:ext cx="2428240" cy="1863090"/>
          </a:xfrm>
          <a:prstGeom prst="rect">
            <a:avLst/>
          </a:prstGeom>
        </p:spPr>
      </p:pic>
      <p:pic>
        <p:nvPicPr>
          <p:cNvPr id="74" name="Замещающая рамка рисунка 73" descr="badd32a0-5696-4995-92ea-3a63586226d1"/>
          <p:cNvPicPr>
            <a:picLocks noChangeAspect="1"/>
          </p:cNvPicPr>
          <p:nvPr>
            <p:ph type="pic" sz="quarter" idx="18"/>
          </p:nvPr>
        </p:nvPicPr>
        <p:blipFill>
          <a:blip r:embed="rId7"/>
          <a:stretch>
            <a:fillRect/>
          </a:stretch>
        </p:blipFill>
        <p:spPr>
          <a:xfrm>
            <a:off x="9345930" y="3957320"/>
            <a:ext cx="2364740" cy="1770380"/>
          </a:xfrm>
          <a:prstGeom prst="rect">
            <a:avLst/>
          </a:prstGeom>
        </p:spPr>
      </p:pic>
      <p:sp>
        <p:nvSpPr>
          <p:cNvPr id="3" name="Замещающая рамка рисунка 2"/>
          <p:cNvSpPr/>
          <p:nvPr>
            <p:ph type="pic" sz="quarter" idx="19"/>
          </p:nvPr>
        </p:nvSpPr>
        <p:spPr>
          <a:xfrm>
            <a:off x="3449012" y="3957988"/>
            <a:ext cx="2000530" cy="1612167"/>
          </a:xfrm>
        </p:spPr>
      </p:sp>
      <p:pic>
        <p:nvPicPr>
          <p:cNvPr id="7" name="Изображение 6" descr="85ec12a9-946a-4454-8db8-165e6dc1bc8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2135" y="3957320"/>
            <a:ext cx="1748790" cy="1711325"/>
          </a:xfrm>
          <a:prstGeom prst="rect">
            <a:avLst/>
          </a:prstGeom>
        </p:spPr>
      </p:pic>
      <p:pic>
        <p:nvPicPr>
          <p:cNvPr id="10" name="Изображение 9" descr="8c5b7a89-48cb-4d54-ab11-428499407df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175" y="3957320"/>
            <a:ext cx="1694815" cy="1711325"/>
          </a:xfrm>
          <a:prstGeom prst="rect">
            <a:avLst/>
          </a:prstGeom>
        </p:spPr>
      </p:pic>
      <p:pic>
        <p:nvPicPr>
          <p:cNvPr id="4" name="Изображение 3" descr="b85bf0f6-6f04-4694-9a8e-dbe9f1570e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07385" y="3976370"/>
            <a:ext cx="2331720" cy="17475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9203" y="270231"/>
            <a:ext cx="4842411" cy="86450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Культура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(количество объектов)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graphicFrame>
        <p:nvGraphicFramePr>
          <p:cNvPr id="3" name="Схема 2"/>
          <p:cNvGraphicFramePr/>
          <p:nvPr/>
        </p:nvGraphicFramePr>
        <p:xfrm>
          <a:off x="5405755" y="1671320"/>
          <a:ext cx="6191885" cy="4723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14350" y="123825"/>
            <a:ext cx="10972800" cy="757555"/>
          </a:xfrm>
        </p:spPr>
        <p:txBody>
          <a:bodyPr/>
          <a:p>
            <a:pPr algn="l"/>
            <a:r>
              <a:rPr lang="ru-RU" altLang="en-US">
                <a:solidFill>
                  <a:schemeClr val="accent1">
                    <a:lumMod val="50000"/>
                  </a:schemeClr>
                </a:solidFill>
              </a:rPr>
              <a:t>Объекты культуры</a:t>
            </a:r>
            <a:endParaRPr lang="ru-RU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Замещающий текст 6"/>
          <p:cNvSpPr>
            <a:spLocks noGrp="1"/>
          </p:cNvSpPr>
          <p:nvPr>
            <p:ph type="body" idx="1"/>
          </p:nvPr>
        </p:nvSpPr>
        <p:spPr>
          <a:xfrm>
            <a:off x="113665" y="724535"/>
            <a:ext cx="11730355" cy="5941695"/>
          </a:xfrm>
        </p:spPr>
        <p:txBody>
          <a:bodyPr/>
          <a:p>
            <a:pPr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</a:t>
            </a:r>
            <a:r>
              <a:rPr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Дом культуры</a:t>
            </a:r>
            <a:r>
              <a:rPr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с. Анучино, </a:t>
            </a:r>
            <a:endParaRPr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Памятник землякам, погибшим в годы ВОВ, </a:t>
            </a:r>
            <a:endParaRPr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</a:t>
            </a:r>
            <a:r>
              <a:rPr sz="1400" b="1" dirty="0">
                <a:solidFill>
                  <a:schemeClr val="tx1"/>
                </a:solidFill>
                <a:sym typeface="+mn-ea"/>
              </a:rPr>
              <a:t>2022 г.</a:t>
            </a:r>
            <a:endParaRPr sz="1400" b="1" dirty="0">
              <a:solidFill>
                <a:schemeClr val="tx1"/>
              </a:solidFill>
              <a:sym typeface="+mn-ea"/>
            </a:endParaRPr>
          </a:p>
          <a:p>
            <a:pPr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endParaRPr lang="ru-RU" altLang="en-US" sz="16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endParaRPr lang="ru-RU" altLang="en-US" sz="16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</a:t>
            </a:r>
            <a:r>
              <a:rPr lang="en-US" altLang="ru-RU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                           </a:t>
            </a: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</a:t>
            </a: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ru-RU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                                                                              </a:t>
            </a:r>
            <a:endParaRPr lang="en-US" altLang="ru-RU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                                                                                </a:t>
            </a:r>
            <a:endParaRPr lang="en-US" altLang="ru-RU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</a:t>
            </a:r>
            <a:r>
              <a:rPr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                                                                                                                </a:t>
            </a: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с. Анучино, Памятник партизанам, погибшим в 1922г. в боях </a:t>
            </a: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        </a:t>
            </a:r>
            <a:r>
              <a:rPr lang="en-US" altLang="ru-RU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                    </a:t>
            </a: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с японо-американскими империалистами,    территория памятника                                 </a:t>
            </a: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                                                  </a:t>
            </a:r>
            <a:r>
              <a:rPr lang="ru-RU" altLang="en-US" sz="14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ru-RU" sz="1400" b="1" dirty="0">
                <a:solidFill>
                  <a:schemeClr val="tx1"/>
                </a:solidFill>
                <a:sym typeface="+mn-ea"/>
              </a:rPr>
              <a:t>                                       </a:t>
            </a:r>
            <a:r>
              <a:rPr altLang="en-US" sz="1400" b="1" dirty="0">
                <a:solidFill>
                  <a:schemeClr val="tx1"/>
                </a:solidFill>
                <a:sym typeface="+mn-ea"/>
              </a:rPr>
              <a:t>                                                                        </a:t>
            </a:r>
            <a:r>
              <a:rPr lang="en-US" altLang="ru-RU" sz="14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1400" b="1" dirty="0">
                <a:solidFill>
                  <a:schemeClr val="tx1"/>
                </a:solidFill>
                <a:sym typeface="+mn-ea"/>
              </a:rPr>
              <a:t>2023 г.</a:t>
            </a:r>
            <a:endParaRPr lang="ru-RU" altLang="en-US" sz="1400" b="1" dirty="0">
              <a:solidFill>
                <a:schemeClr val="tx1"/>
              </a:solidFill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                                                                                      </a:t>
            </a: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</a:t>
            </a: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ru-RU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</a:t>
            </a: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</a:t>
            </a:r>
            <a:r>
              <a:rPr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ДШИ</a:t>
            </a: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с. Анучино, </a:t>
            </a:r>
            <a:r>
              <a:rPr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</a:t>
            </a:r>
            <a:endParaRPr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ru-RU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</a:t>
            </a:r>
            <a:r>
              <a:rPr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</a:t>
            </a: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кровля</a:t>
            </a:r>
            <a:r>
              <a:rPr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СДК  </a:t>
            </a:r>
            <a:r>
              <a:rPr lang="en-US" altLang="ru-RU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</a:t>
            </a:r>
            <a:r>
              <a:rPr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с.Гражданка</a:t>
            </a: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                                                                                                                                </a:t>
            </a:r>
            <a:endParaRPr lang="ru-RU" altLang="en-US" sz="1400" b="1" dirty="0">
              <a:solidFill>
                <a:schemeClr val="accent2">
                  <a:lumMod val="50000"/>
                </a:schemeClr>
              </a:solidFill>
              <a:sym typeface="+mn-ea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en-US" sz="1400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                 </a:t>
            </a:r>
            <a:r>
              <a:rPr lang="ru-RU" altLang="en-US" sz="1400" b="1" dirty="0">
                <a:solidFill>
                  <a:schemeClr val="tx1"/>
                </a:solidFill>
                <a:sym typeface="+mn-ea"/>
              </a:rPr>
              <a:t>2024 г.</a:t>
            </a:r>
            <a:endParaRPr lang="ru-RU" altLang="en-US" sz="1400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pic>
        <p:nvPicPr>
          <p:cNvPr id="9" name="Изображение 8" descr="3b577d74-0b97-4697-8e48-4b24c119c9c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2680" y="680085"/>
            <a:ext cx="2549525" cy="1770380"/>
          </a:xfrm>
          <a:prstGeom prst="rect">
            <a:avLst/>
          </a:prstGeom>
        </p:spPr>
      </p:pic>
      <p:pic>
        <p:nvPicPr>
          <p:cNvPr id="10" name="Изображение 9" descr="d3bd77ee-6827-47d6-8594-57b58105bb3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50" y="680085"/>
            <a:ext cx="2574925" cy="1770380"/>
          </a:xfrm>
          <a:prstGeom prst="rect">
            <a:avLst/>
          </a:prstGeom>
        </p:spPr>
      </p:pic>
      <p:pic>
        <p:nvPicPr>
          <p:cNvPr id="11" name="Объект 9"/>
          <p:cNvPicPr>
            <a:picLocks noGrp="1"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670" y="2663825"/>
            <a:ext cx="2616835" cy="17716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3980" y="466725"/>
            <a:ext cx="2669540" cy="1873885"/>
          </a:xfrm>
          <a:prstGeom prst="rect">
            <a:avLst/>
          </a:prstGeom>
        </p:spPr>
      </p:pic>
      <p:pic>
        <p:nvPicPr>
          <p:cNvPr id="2" name="Изображение 1" descr="3f35aacf-07ac-4497-92f9-241f41f340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3670" y="4648835"/>
            <a:ext cx="2791460" cy="1642110"/>
          </a:xfrm>
          <a:prstGeom prst="rect">
            <a:avLst/>
          </a:prstGeom>
        </p:spPr>
      </p:pic>
      <p:pic>
        <p:nvPicPr>
          <p:cNvPr id="3" name="Изображение 2" descr="cd7fb3cf-c529-4e42-b9b3-54e41501194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4295" y="4822825"/>
            <a:ext cx="2955290" cy="1843405"/>
          </a:xfrm>
          <a:prstGeom prst="rect">
            <a:avLst/>
          </a:prstGeom>
        </p:spPr>
      </p:pic>
      <p:pic>
        <p:nvPicPr>
          <p:cNvPr id="4" name="Изображение 3" descr="9995a7f5-e7a2-4e65-96f1-b1f619379a0d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070" y="1763395"/>
            <a:ext cx="2164080" cy="2885440"/>
          </a:xfrm>
          <a:prstGeom prst="rect">
            <a:avLst/>
          </a:prstGeom>
        </p:spPr>
      </p:pic>
      <p:pic>
        <p:nvPicPr>
          <p:cNvPr id="12" name="Изображение 11" descr="571eda24-1213-493b-a943-e713c7275f6a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1510" y="4648835"/>
            <a:ext cx="3215640" cy="19507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3"/>
          <p:cNvSpPr>
            <a:spLocks noGrp="1"/>
          </p:cNvSpPr>
          <p:nvPr>
            <p:ph type="title"/>
          </p:nvPr>
        </p:nvSpPr>
        <p:spPr>
          <a:xfrm>
            <a:off x="3168650" y="351790"/>
            <a:ext cx="8325485" cy="98869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СПОРТ – </a:t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норма жизни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0"/>
          </p:nvPr>
        </p:nvSpPr>
        <p:spPr>
          <a:xfrm>
            <a:off x="844257" y="4623094"/>
            <a:ext cx="3430964" cy="206138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2"/>
          </p:nvPr>
        </p:nvPicPr>
        <p:blipFill>
          <a:blip r:embed="rId1"/>
          <a:stretch>
            <a:fillRect/>
          </a:stretch>
        </p:blipFill>
        <p:spPr>
          <a:xfrm>
            <a:off x="539750" y="351790"/>
            <a:ext cx="2023745" cy="925830"/>
          </a:xfrm>
        </p:spPr>
      </p:pic>
      <p:sp>
        <p:nvSpPr>
          <p:cNvPr id="34" name="Номер слайда 33"/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1"/>
          </p:nvPr>
        </p:nvGraphicFramePr>
        <p:xfrm>
          <a:off x="2251098" y="3392735"/>
          <a:ext cx="7649153" cy="2824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Текстовое поле 1"/>
          <p:cNvSpPr txBox="1"/>
          <p:nvPr/>
        </p:nvSpPr>
        <p:spPr>
          <a:xfrm>
            <a:off x="2826385" y="5212715"/>
            <a:ext cx="1501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altLang="en-US" sz="16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с.Анучино</a:t>
            </a:r>
            <a:endParaRPr altLang="en-US" sz="16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  <a:p>
            <a:pPr indent="0"/>
            <a:r>
              <a:rPr altLang="en-US" sz="1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ru-RU" sz="1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6</a:t>
            </a:r>
            <a:r>
              <a:rPr altLang="en-US" sz="1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000,0 тыс.руб.)</a:t>
            </a:r>
            <a:endParaRPr altLang="en-US" sz="1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961630" y="4112895"/>
            <a:ext cx="1098550" cy="10109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/>
              <a:t>0№44%%-_%)</a:t>
            </a:r>
            <a:endParaRPr lang="ru-RU" altLang="en-US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7800975" y="5212715"/>
            <a:ext cx="1834515" cy="6019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/>
            <a:endParaRPr altLang="en-US" sz="1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5411470" y="5212715"/>
            <a:ext cx="1501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en-US" sz="16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с</a:t>
            </a:r>
            <a:r>
              <a:rPr lang="en-US" sz="16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.Анучино</a:t>
            </a:r>
            <a:endParaRPr lang="en-US" sz="16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  <a:p>
            <a:pPr indent="0"/>
            <a:r>
              <a:rPr altLang="en-US" sz="1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ru-RU" sz="1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2000</a:t>
            </a:r>
            <a:r>
              <a:rPr altLang="en-US" sz="12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,0 тыс.руб.)</a:t>
            </a:r>
            <a:endParaRPr altLang="en-US" sz="1200" b="1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411470" y="4034790"/>
            <a:ext cx="1098550" cy="10109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/>
              <a:t>2</a:t>
            </a:r>
            <a:endParaRPr lang="ru-RU" altLang="en-US"/>
          </a:p>
          <a:p>
            <a:pPr algn="ctr"/>
            <a:r>
              <a:rPr lang="ru-RU" altLang="en-US" sz="6000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 lang="ru-RU" altLang="en-US" sz="600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altLang="en-US"/>
              <a:t>2</a:t>
            </a:r>
            <a:endParaRPr lang="ru-RU" altLang="en-US"/>
          </a:p>
        </p:txBody>
      </p:sp>
      <p:sp>
        <p:nvSpPr>
          <p:cNvPr id="11" name="Овал 10"/>
          <p:cNvSpPr/>
          <p:nvPr/>
        </p:nvSpPr>
        <p:spPr>
          <a:xfrm>
            <a:off x="3027680" y="4034790"/>
            <a:ext cx="1098550" cy="10109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6000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 lang="ru-RU" altLang="en-US" sz="60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Минус 3"/>
          <p:cNvSpPr/>
          <p:nvPr/>
        </p:nvSpPr>
        <p:spPr>
          <a:xfrm>
            <a:off x="8263255" y="4367530"/>
            <a:ext cx="495300" cy="501650"/>
          </a:xfrm>
          <a:prstGeom prst="mathMinu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>
          <a:xfrm>
            <a:off x="1670685" y="1808480"/>
            <a:ext cx="2947670" cy="594995"/>
          </a:xfrm>
        </p:spPr>
        <p:txBody>
          <a:bodyPr/>
          <a:p>
            <a:pPr algn="ctr">
              <a:lnSpc>
                <a:spcPct val="100000"/>
              </a:lnSpc>
            </a:pPr>
            <a:r>
              <a:rPr lang="ru-RU" altLang="en-US" sz="16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Скейт площадка с.Анучино, </a:t>
            </a:r>
            <a:r>
              <a:rPr lang="ru-RU" altLang="en-US" sz="1400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2022 г.</a:t>
            </a:r>
            <a:endParaRPr lang="ru-RU" altLang="en-US" sz="1400">
              <a:solidFill>
                <a:schemeClr val="tx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8" name="Замещающий текст 7"/>
          <p:cNvSpPr>
            <a:spLocks noGrp="1"/>
          </p:cNvSpPr>
          <p:nvPr>
            <p:ph type="body" sz="quarter" idx="3"/>
          </p:nvPr>
        </p:nvSpPr>
        <p:spPr>
          <a:xfrm>
            <a:off x="6925310" y="1712595"/>
            <a:ext cx="4528185" cy="594995"/>
          </a:xfrm>
        </p:spPr>
        <p:txBody>
          <a:bodyPr/>
          <a:p>
            <a:pPr algn="ctr">
              <a:lnSpc>
                <a:spcPct val="100000"/>
              </a:lnSpc>
            </a:pPr>
            <a:r>
              <a:rPr lang="ru-RU" altLang="en-US" sz="16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Ангар для хранения спортинвентаря, спортивного оборудования, </a:t>
            </a:r>
            <a:r>
              <a:rPr lang="ru-RU" altLang="en-US" sz="1400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2023 г.</a:t>
            </a:r>
            <a:endParaRPr lang="ru-RU" altLang="en-US" sz="1400">
              <a:solidFill>
                <a:schemeClr val="tx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9" name="Замещающее содержимое 8"/>
          <p:cNvSpPr>
            <a:spLocks noGrp="1"/>
          </p:cNvSpPr>
          <p:nvPr>
            <p:ph sz="quarter" idx="4"/>
          </p:nvPr>
        </p:nvSpPr>
        <p:spPr>
          <a:xfrm>
            <a:off x="6182360" y="2605405"/>
            <a:ext cx="5474335" cy="3684905"/>
          </a:xfrm>
        </p:spPr>
        <p:txBody>
          <a:bodyPr/>
          <a:p>
            <a:endParaRPr lang="ru-RU" alt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902238" y="413386"/>
            <a:ext cx="10122632" cy="652054"/>
          </a:xfrm>
        </p:spPr>
        <p:txBody>
          <a:bodyPr/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</a:rPr>
              <a:t>Спортивные объекты</a:t>
            </a:r>
            <a:endParaRPr lang="ru-RU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rtl="0"/>
            <a:endParaRPr lang="ru-RU"/>
          </a:p>
        </p:txBody>
      </p:sp>
      <p:sp>
        <p:nvSpPr>
          <p:cNvPr id="12" name="Замещающее содержимое 11"/>
          <p:cNvSpPr/>
          <p:nvPr>
            <p:ph sz="half" idx="2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13" name="Рисунок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48995" y="2605405"/>
            <a:ext cx="5411470" cy="3577590"/>
          </a:xfrm>
          <a:prstGeom prst="rect">
            <a:avLst/>
          </a:prstGeom>
        </p:spPr>
      </p:pic>
      <p:pic>
        <p:nvPicPr>
          <p:cNvPr id="14" name="Рисунок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45" y="2605405"/>
            <a:ext cx="3181350" cy="3683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345" y="628015"/>
            <a:ext cx="10470515" cy="970280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Благоустройство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ОБЩЕСТВЕННЫХ 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ПРИДОМОВЫХ ТЕРРИТОРИЙ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548640" y="1701165"/>
          <a:ext cx="4698365" cy="4447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Текстовое поле 4"/>
          <p:cNvSpPr txBox="1"/>
          <p:nvPr/>
        </p:nvSpPr>
        <p:spPr>
          <a:xfrm>
            <a:off x="264795" y="2229485"/>
            <a:ext cx="20961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en-US" sz="14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с</a:t>
            </a:r>
            <a:r>
              <a:rPr lang="en-US" sz="14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.Анучино,</a:t>
            </a:r>
            <a:r>
              <a:rPr altLang="en-US" sz="14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Смольное,</a:t>
            </a:r>
            <a:endParaRPr altLang="en-US" sz="1400" b="1"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  <a:p>
            <a:pPr indent="0"/>
            <a:r>
              <a:rPr altLang="en-US" sz="14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5000,0 тыс.руб)</a:t>
            </a:r>
            <a:endParaRPr altLang="en-US" sz="1400" b="1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46050" y="3380740"/>
            <a:ext cx="249555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en-US" sz="14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с</a:t>
            </a:r>
            <a:r>
              <a:rPr lang="en-US" sz="14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.Анучино,</a:t>
            </a:r>
            <a:r>
              <a:rPr altLang="en-US" sz="14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Корниловка</a:t>
            </a:r>
            <a:r>
              <a:rPr lang="en-US" sz="14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,</a:t>
            </a:r>
            <a:r>
              <a:rPr altLang="en-US" sz="14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 Гражданка</a:t>
            </a:r>
            <a:endParaRPr altLang="en-US" sz="1400" b="1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  <a:p>
            <a:pPr indent="0"/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(4000,0 тыс.руб.)</a:t>
            </a:r>
            <a:r>
              <a:rPr lang="en-US" sz="14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 </a:t>
            </a:r>
            <a:endParaRPr lang="en-US" altLang="en-US" sz="1400" b="1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64795" y="4684395"/>
            <a:ext cx="14490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en-US" sz="14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с</a:t>
            </a:r>
            <a:r>
              <a:rPr lang="en-US" sz="14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.Анучино</a:t>
            </a:r>
            <a:endParaRPr lang="en-US" sz="1400" b="1"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  <a:p>
            <a:pPr indent="0"/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(8000,0 тыс.руб.)</a:t>
            </a:r>
            <a:r>
              <a:rPr lang="en-US" sz="14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 </a:t>
            </a:r>
            <a:endParaRPr lang="en-US" altLang="en-US" sz="1400" b="1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6575" y="139700"/>
            <a:ext cx="10795635" cy="871220"/>
          </a:xfrm>
        </p:spPr>
        <p:txBody>
          <a:bodyPr/>
          <a:p>
            <a:pPr algn="ctr"/>
            <a:r>
              <a:rPr lang="ru-RU" altLang="en-US" sz="2800" u="sng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Благоустройство ОБЩЕСТВЕННЫХ И ПРИДОМОВЫХ ТЕРРИТОРИИ</a:t>
            </a:r>
            <a:endParaRPr lang="ru-RU" altLang="en-US" sz="2800" u="sng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072130" y="1011555"/>
            <a:ext cx="8654415" cy="5682615"/>
          </a:xfrm>
        </p:spPr>
        <p:txBody>
          <a:bodyPr/>
          <a:p>
            <a:r>
              <a:rPr lang="ru-RU" altLang="en-US" sz="1400"/>
              <a:t>                                                  </a:t>
            </a:r>
            <a:r>
              <a:rPr lang="ru-RU" altLang="en-US" sz="1000" b="1"/>
              <a:t> </a:t>
            </a:r>
            <a:r>
              <a:rPr lang="ru-RU" altLang="en-US" sz="1000" b="1" u="sng">
                <a:latin typeface="Calibri" panose="020F0502020204030204" charset="0"/>
                <a:cs typeface="Calibri" panose="020F0502020204030204" charset="0"/>
              </a:rPr>
              <a:t>С. аНУЧИНО, бАНИВУРА 13А,15а, лЕНИНСКАЯ, 54, ДЕТСКАЯ ПЛОЩАДКА С.сМОЛЬНОЕ, </a:t>
            </a:r>
            <a:r>
              <a:rPr lang="ru-RU" altLang="en-US" sz="1000" u="sng">
                <a:latin typeface="+mj-lt"/>
                <a:cs typeface="+mj-lt"/>
              </a:rPr>
              <a:t>2022</a:t>
            </a:r>
            <a:endParaRPr lang="ru-RU" altLang="en-US" sz="1000" b="1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altLang="en-US" sz="1000" b="1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altLang="en-US" sz="1000" b="1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altLang="en-US" sz="1000" b="1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altLang="en-US" sz="1000" b="1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altLang="en-US" sz="1000">
                <a:latin typeface="Calibri" panose="020F0502020204030204" charset="0"/>
                <a:cs typeface="Calibri" panose="020F0502020204030204" charset="0"/>
              </a:rPr>
              <a:t>          </a:t>
            </a:r>
            <a:r>
              <a:rPr lang="ru-RU" altLang="en-US" sz="1000" b="1" u="sng">
                <a:latin typeface="Calibri" panose="020F0502020204030204" charset="0"/>
                <a:cs typeface="Calibri" panose="020F0502020204030204" charset="0"/>
              </a:rPr>
              <a:t>Детская площадка С. кОРНИЛОВКА,  ПЕШЕХОДНАЯ ДОРОЖКА С.гРАЖДАНКА,  придомовая территория </a:t>
            </a:r>
            <a:r>
              <a:rPr lang="ru-RU" altLang="en-US" sz="900" b="1" u="sng">
                <a:latin typeface="Calibri" panose="020F0502020204030204" charset="0"/>
                <a:cs typeface="Calibri" panose="020F0502020204030204" charset="0"/>
              </a:rPr>
              <a:t>с.Анучино, ул. Банивура, 10,10А, </a:t>
            </a:r>
            <a:r>
              <a:rPr lang="ru-RU" altLang="en-US" sz="900" b="1" u="sng">
                <a:latin typeface="Arial Black" panose="020B0A04020102020204" pitchFamily="34" charset="0"/>
                <a:cs typeface="Arial Black" panose="020B0A04020102020204" pitchFamily="34" charset="0"/>
              </a:rPr>
              <a:t>2023</a:t>
            </a:r>
            <a:endParaRPr lang="ru-RU" altLang="en-US" sz="900" b="1" u="sng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altLang="en-US" sz="900" b="1" u="sng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1000" b="1" u="sng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1000" b="1" u="sng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1000" b="1" u="sng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1000" b="1" u="sng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1000" b="1" u="sng">
                <a:latin typeface="Calibri" panose="020F0502020204030204" charset="0"/>
                <a:cs typeface="Calibri" panose="020F0502020204030204" charset="0"/>
              </a:rPr>
              <a:t>   бЛАГОУСТРОЙСТВО ПРИДОМОВЫХ ТЕРРИТОРИЙ С.аНУЧИНО, УЛ.100 ЛЕТ аНУЧИНО, Д.4, Д.4А, УЛ.гОГОЛЯ,д11, УЛ.лЕНИНСКАЯ, Д.2,Д.6, </a:t>
            </a:r>
            <a:r>
              <a:rPr lang="ru-RU" altLang="en-US" sz="1000" b="1" u="sng">
                <a:latin typeface="Arial Black" panose="020B0A04020102020204" pitchFamily="34" charset="0"/>
                <a:cs typeface="Arial Black" panose="020B0A04020102020204" pitchFamily="34" charset="0"/>
              </a:rPr>
              <a:t>2024</a:t>
            </a:r>
            <a:endParaRPr lang="ru-RU" altLang="en-US" sz="1000" b="1" u="sng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1000" b="1" u="sng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1000" b="1" u="sng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1000" b="1" u="sng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83710" y="1402080"/>
            <a:ext cx="1804670" cy="1310640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23965" y="1402715"/>
            <a:ext cx="1494790" cy="1310005"/>
          </a:xfrm>
        </p:spPr>
      </p:pic>
      <p:pic>
        <p:nvPicPr>
          <p:cNvPr id="9" name="Рисунок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948930" y="1402715"/>
            <a:ext cx="1746250" cy="131000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726930" y="1402715"/>
            <a:ext cx="1999615" cy="1310640"/>
          </a:xfrm>
          <a:prstGeom prst="rect">
            <a:avLst/>
          </a:prstGeom>
        </p:spPr>
      </p:pic>
      <p:pic>
        <p:nvPicPr>
          <p:cNvPr id="8" name="Объект 6"/>
          <p:cNvPicPr>
            <a:picLocks noGrp="1"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085" y="3089910"/>
            <a:ext cx="1335405" cy="1921510"/>
          </a:xfrm>
          <a:prstGeom prst="rect">
            <a:avLst/>
          </a:prstGeom>
        </p:spPr>
      </p:pic>
      <p:pic>
        <p:nvPicPr>
          <p:cNvPr id="11" name="Рисунок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415" y="3213100"/>
            <a:ext cx="2296160" cy="1592580"/>
          </a:xfrm>
          <a:prstGeom prst="rect">
            <a:avLst/>
          </a:prstGeom>
        </p:spPr>
      </p:pic>
      <p:pic>
        <p:nvPicPr>
          <p:cNvPr id="2" name="Изображение 1" descr="dc516593-d234-40fa-b3bb-bfa47e82e9b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73235" y="3220720"/>
            <a:ext cx="2391410" cy="1592580"/>
          </a:xfrm>
          <a:prstGeom prst="rect">
            <a:avLst/>
          </a:prstGeom>
        </p:spPr>
      </p:pic>
      <p:pic>
        <p:nvPicPr>
          <p:cNvPr id="3" name="Изображение 2" descr="60e7ab68-8381-4346-95f4-b0f88ba8255a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0120" y="5321300"/>
            <a:ext cx="2063115" cy="1511935"/>
          </a:xfrm>
          <a:prstGeom prst="rect">
            <a:avLst/>
          </a:prstGeom>
        </p:spPr>
      </p:pic>
      <p:pic>
        <p:nvPicPr>
          <p:cNvPr id="13" name="Изображение 12" descr="51f2fc48-e8c6-4add-a6f7-a15c7a9ea94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95485" y="5293995"/>
            <a:ext cx="2131060" cy="1527175"/>
          </a:xfrm>
          <a:prstGeom prst="rect">
            <a:avLst/>
          </a:prstGeom>
        </p:spPr>
      </p:pic>
      <p:pic>
        <p:nvPicPr>
          <p:cNvPr id="16" name="Изображение 15" descr="4d06b3f3-3891-4b6f-b21b-1a1278f2e02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12000" y="3213100"/>
            <a:ext cx="2117725" cy="1600200"/>
          </a:xfrm>
          <a:prstGeom prst="rect">
            <a:avLst/>
          </a:prstGeom>
        </p:spPr>
      </p:pic>
      <p:pic>
        <p:nvPicPr>
          <p:cNvPr id="4" name="Изображение 9" descr="8d32550a-2c51-4b8f-b614-efa23e0c11e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87365" y="5275580"/>
            <a:ext cx="1550670" cy="1568450"/>
          </a:xfrm>
          <a:prstGeom prst="rect">
            <a:avLst/>
          </a:prstGeom>
        </p:spPr>
      </p:pic>
      <p:pic>
        <p:nvPicPr>
          <p:cNvPr id="17" name="Изображение 16" descr="923db194-4833-4001-8b64-b6ac925549f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90850" y="5306060"/>
            <a:ext cx="2424430" cy="15360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522043" y="395866"/>
            <a:ext cx="5744335" cy="97920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Уличное освещение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dirty="0">
                <a:solidFill>
                  <a:srgbClr val="000000"/>
                </a:solidFill>
              </a:rPr>
              <a:t>(Количество улиц)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91" name="Текст 90"/>
          <p:cNvSpPr>
            <a:spLocks noGrp="1"/>
          </p:cNvSpPr>
          <p:nvPr>
            <p:ph type="body" sz="quarter" idx="31"/>
          </p:nvPr>
        </p:nvSpPr>
        <p:spPr>
          <a:xfrm>
            <a:off x="852790" y="2774034"/>
            <a:ext cx="5753520" cy="8504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sz="800" dirty="0"/>
          </a:p>
        </p:txBody>
      </p:sp>
      <p:sp>
        <p:nvSpPr>
          <p:cNvPr id="95" name="Текст 94"/>
          <p:cNvSpPr>
            <a:spLocks noGrp="1"/>
          </p:cNvSpPr>
          <p:nvPr>
            <p:ph type="body" sz="quarter" idx="29"/>
          </p:nvPr>
        </p:nvSpPr>
        <p:spPr>
          <a:xfrm>
            <a:off x="851805" y="4452730"/>
            <a:ext cx="5257800" cy="85041"/>
          </a:xfrm>
        </p:spPr>
        <p:txBody>
          <a:bodyPr rtlCol="0"/>
          <a:lstStyle>
            <a:defPPr>
              <a:defRPr lang="ru-RU"/>
            </a:defPPr>
          </a:lstStyle>
          <a:p>
            <a:pPr rtl="0">
              <a:buNone/>
            </a:pPr>
            <a:endParaRPr lang="ru-RU" dirty="0"/>
          </a:p>
        </p:txBody>
      </p:sp>
      <p:sp>
        <p:nvSpPr>
          <p:cNvPr id="35" name="Нижний колонтитул 34"/>
          <p:cNvSpPr>
            <a:spLocks noGrp="1"/>
          </p:cNvSpPr>
          <p:nvPr>
            <p:ph type="ftr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6" name="Номер слайда 35"/>
          <p:cNvSpPr>
            <a:spLocks noGrp="1"/>
          </p:cNvSpPr>
          <p:nvPr>
            <p:ph type="sldNum" sz="quarter" idx="3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963" y="925592"/>
            <a:ext cx="2891732" cy="53099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Схема 4"/>
          <p:cNvGraphicFramePr/>
          <p:nvPr/>
        </p:nvGraphicFramePr>
        <p:xfrm>
          <a:off x="59690" y="1792605"/>
          <a:ext cx="8700135" cy="4603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Текстовое поле 1"/>
          <p:cNvSpPr txBox="1"/>
          <p:nvPr/>
        </p:nvSpPr>
        <p:spPr>
          <a:xfrm>
            <a:off x="2393950" y="5109845"/>
            <a:ext cx="234188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en-US" sz="1200">
                <a:latin typeface="Calibri" panose="020F0502020204030204" charset="0"/>
                <a:ea typeface="SimSun" panose="02010600030101010101" pitchFamily="2" charset="-122"/>
                <a:sym typeface="+mn-ea"/>
              </a:rPr>
              <a:t>с</a:t>
            </a:r>
            <a:r>
              <a:rPr 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.Анучино,</a:t>
            </a:r>
            <a:r>
              <a:rPr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Рисовое</a:t>
            </a:r>
            <a:r>
              <a:rPr 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,</a:t>
            </a:r>
            <a:r>
              <a:rPr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Корниловка,Но</a:t>
            </a:r>
            <a:r>
              <a:rPr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воварваровка,Тихоречное,</a:t>
            </a:r>
            <a:endParaRPr altLang="en-US" sz="1200"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  <a:p>
            <a:pPr indent="0"/>
            <a:r>
              <a:rPr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Но</a:t>
            </a:r>
            <a:r>
              <a:rPr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вотроицкое,Гродеково, Чернышевка,Пухово,</a:t>
            </a:r>
            <a:r>
              <a:rPr lang="en-US" sz="1200">
                <a:latin typeface="Calibri" panose="020F0502020204030204" charset="0"/>
                <a:ea typeface="SimSun" panose="02010600030101010101" pitchFamily="2" charset="-122"/>
                <a:sym typeface="+mn-ea"/>
              </a:rPr>
              <a:t>Гражданка,Новогордеевка</a:t>
            </a:r>
            <a:r>
              <a:rPr sz="1200">
                <a:latin typeface="Calibri" panose="020F0502020204030204" charset="0"/>
                <a:ea typeface="SimSun" panose="02010600030101010101" pitchFamily="2" charset="-122"/>
                <a:sym typeface="+mn-ea"/>
              </a:rPr>
              <a:t>,Корниловка</a:t>
            </a:r>
            <a:r>
              <a:rPr lang="en-US" sz="1200">
                <a:latin typeface="Calibri" panose="020F0502020204030204" charset="0"/>
                <a:ea typeface="SimSun" panose="02010600030101010101" pitchFamily="2" charset="-122"/>
                <a:sym typeface="+mn-ea"/>
              </a:rPr>
              <a:t> </a:t>
            </a:r>
            <a:endParaRPr lang="en-US" sz="1200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  <a:p>
            <a:pPr indent="0"/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(</a:t>
            </a:r>
            <a:r>
              <a:rPr lang="en-US" altLang="ru-RU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400</a:t>
            </a:r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0,0 тыс.руб.</a:t>
            </a:r>
            <a:r>
              <a:rPr altLang="en-US" sz="1200">
                <a:latin typeface="Calibri" panose="020F0502020204030204" charset="0"/>
                <a:ea typeface="SimSun" panose="02010600030101010101" pitchFamily="2" charset="-122"/>
                <a:sym typeface="+mn-ea"/>
              </a:rPr>
              <a:t>)</a:t>
            </a:r>
            <a:endParaRPr altLang="en-US" sz="1200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5250180" y="5109845"/>
            <a:ext cx="2164715" cy="7156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/>
            <a:r>
              <a:rPr altLang="en-US" sz="1200">
                <a:latin typeface="Calibri" panose="020F0502020204030204" charset="0"/>
                <a:ea typeface="SimSun" panose="02010600030101010101" pitchFamily="2" charset="-122"/>
                <a:sym typeface="+mn-ea"/>
              </a:rPr>
              <a:t>с.Анучино,Гражданка, </a:t>
            </a:r>
            <a:r>
              <a:rPr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Муравейка,  Чернышевка, Гродеково</a:t>
            </a:r>
            <a:endParaRPr altLang="en-US" sz="1200"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  <a:p>
            <a:pPr indent="0"/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(7</a:t>
            </a:r>
            <a:r>
              <a:rPr lang="en-US" altLang="ru-RU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0</a:t>
            </a:r>
            <a:r>
              <a:rPr altLang="en-US" sz="12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00,0 тыс.руб.)</a:t>
            </a:r>
            <a:r>
              <a:rPr lang="en-US" sz="1200">
                <a:latin typeface="Calibri" panose="020F0502020204030204" charset="0"/>
                <a:ea typeface="SimSun" panose="02010600030101010101" pitchFamily="2" charset="-122"/>
                <a:sym typeface="+mn-ea"/>
              </a:rPr>
              <a:t> </a:t>
            </a:r>
            <a:endParaRPr lang="en-US" altLang="en-US" sz="1200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7635" y="3173730"/>
            <a:ext cx="2052955" cy="184848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3200" b="1">
                <a:solidFill>
                  <a:schemeClr val="tx1"/>
                </a:solidFill>
              </a:rPr>
              <a:t>2022</a:t>
            </a:r>
            <a:endParaRPr lang="ru-RU" altLang="en-US" sz="3200" b="1">
              <a:solidFill>
                <a:schemeClr val="tx1"/>
              </a:solidFill>
            </a:endParaRPr>
          </a:p>
          <a:p>
            <a:pPr algn="ctr"/>
            <a:r>
              <a:rPr lang="ru-RU" altLang="en-US" sz="4800" b="1">
                <a:solidFill>
                  <a:schemeClr val="tx1"/>
                </a:solidFill>
              </a:rPr>
              <a:t>21</a:t>
            </a:r>
            <a:endParaRPr lang="ru-RU" altLang="en-US" sz="4800" b="1">
              <a:solidFill>
                <a:schemeClr val="tx1"/>
              </a:solidFill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59715" y="5109845"/>
            <a:ext cx="192087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rtl="0"/>
            <a:r>
              <a:rPr lang="en-US" sz="1200">
                <a:latin typeface="Calibri" panose="020F0502020204030204" charset="0"/>
                <a:ea typeface="SimSun" panose="02010600030101010101" pitchFamily="2" charset="-122"/>
                <a:sym typeface="+mn-ea"/>
              </a:rPr>
              <a:t>с</a:t>
            </a:r>
            <a:r>
              <a:rPr 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.Анучино,</a:t>
            </a:r>
            <a:r>
              <a:rPr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Шекляево</a:t>
            </a:r>
            <a:r>
              <a:rPr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, Пухово, Чернышевка, Таёжка,Новогордеевка,</a:t>
            </a:r>
            <a:endParaRPr altLang="en-US" sz="1200"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  <a:p>
            <a:pPr rtl="0"/>
            <a:r>
              <a:rPr lang="ru-RU"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Старогордеевка</a:t>
            </a:r>
            <a:endParaRPr lang="ru-RU" altLang="en-US" sz="1200"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  <a:p>
            <a:pPr rtl="0"/>
            <a:r>
              <a:rPr lang="en-US" altLang="ru-RU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(2000</a:t>
            </a:r>
            <a:r>
              <a:rPr lang="ru-RU" altLang="en-US" sz="1200" b="1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,0 тыс.руб.</a:t>
            </a:r>
            <a:r>
              <a:rPr lang="ru-RU" altLang="en-US" sz="1200">
                <a:latin typeface="Calibri" panose="020F0502020204030204" charset="0"/>
                <a:ea typeface="SimSun" panose="02010600030101010101" pitchFamily="2" charset="-122"/>
                <a:cs typeface="Times New Roman" panose="02020603050405020304" charset="0"/>
                <a:sym typeface="+mn-ea"/>
              </a:rPr>
              <a:t>)</a:t>
            </a:r>
            <a:endParaRPr lang="ru-RU" altLang="en-US" sz="1200">
              <a:latin typeface="Calibri" panose="020F0502020204030204" charset="0"/>
              <a:ea typeface="SimSun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980" y="913727"/>
            <a:ext cx="5178133" cy="56826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Объекты ЖКХ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 7"/>
          <p:cNvGraphicFramePr>
            <a:graphicFrameLocks noGrp="1"/>
          </p:cNvGraphicFramePr>
          <p:nvPr>
            <p:ph sz="half" idx="2"/>
          </p:nvPr>
        </p:nvGraphicFramePr>
        <p:xfrm>
          <a:off x="5572125" y="381000"/>
          <a:ext cx="5870575" cy="7631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7235"/>
                <a:gridCol w="3863340"/>
              </a:tblGrid>
              <a:tr h="123190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r>
                        <a:rPr lang="en-US" altLang="ru-RU" sz="2800" b="1" i="0" spc="30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 </a:t>
                      </a:r>
                      <a:r>
                        <a:rPr lang="ru-RU" sz="2800" b="1" i="0" spc="30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2023</a:t>
                      </a:r>
                      <a:endParaRPr lang="ru-RU" sz="2800" b="1" i="0" spc="30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lang="ru-RU" b="0" i="0" dirty="0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lang="ru-RU" b="0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Капремонт сети водоотведения с. </a:t>
                      </a:r>
                      <a:r>
                        <a:rPr lang="ru-RU" b="0" i="0" dirty="0" err="1">
                          <a:latin typeface="Calibri" panose="020F0502020204030204" pitchFamily="34" charset="77"/>
                          <a:cs typeface="Calibri" panose="020F0502020204030204"/>
                        </a:rPr>
                        <a:t>Тихоречное </a:t>
                      </a:r>
                      <a:r>
                        <a:rPr lang="ru-RU" sz="1400" b="0" i="0" dirty="0" err="1">
                          <a:latin typeface="Calibri" panose="020F0502020204030204" pitchFamily="34" charset="77"/>
                          <a:cs typeface="Calibri" panose="020F0502020204030204"/>
                        </a:rPr>
                        <a:t>(</a:t>
                      </a:r>
                      <a:r>
                        <a:rPr lang="ru-RU" sz="1400" b="1" i="0" dirty="0" err="1">
                          <a:latin typeface="Calibri" panose="020F0502020204030204" pitchFamily="34" charset="77"/>
                          <a:cs typeface="Calibri" panose="020F0502020204030204"/>
                        </a:rPr>
                        <a:t>23106,4 тыс.руб.</a:t>
                      </a:r>
                      <a:r>
                        <a:rPr lang="ru-RU" sz="1400" b="0" i="0" dirty="0" err="1">
                          <a:latin typeface="Calibri" panose="020F0502020204030204" pitchFamily="34" charset="77"/>
                          <a:cs typeface="Calibri" panose="020F0502020204030204"/>
                        </a:rPr>
                        <a:t>)</a:t>
                      </a:r>
                      <a:endParaRPr lang="ru-RU" sz="1400" b="1" i="0" dirty="0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</a:txBody>
                  <a:tcPr anchor="ctr"/>
                </a:tc>
              </a:tr>
              <a:tr h="1184275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r>
                        <a:rPr lang="en-US" altLang="ru-RU" sz="2800" b="1" i="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 </a:t>
                      </a:r>
                      <a:r>
                        <a:rPr altLang="en-US" sz="2800" b="1" i="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 </a:t>
                      </a:r>
                      <a:r>
                        <a:rPr lang="ru-RU" sz="2800" b="1" i="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2023</a:t>
                      </a:r>
                      <a:endParaRPr lang="ru-RU" sz="2800" b="1" i="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lang="ru-RU" b="0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Капремонт сети водоотведения с. </a:t>
                      </a:r>
                      <a:r>
                        <a:rPr lang="ru-RU" b="0" i="0" dirty="0" err="1">
                          <a:latin typeface="Calibri" panose="020F0502020204030204" pitchFamily="34" charset="77"/>
                          <a:cs typeface="Calibri" panose="020F0502020204030204"/>
                        </a:rPr>
                        <a:t>Чернышевка </a:t>
                      </a:r>
                      <a:r>
                        <a:rPr lang="ru-RU" sz="1400" b="0" i="0" dirty="0" err="1">
                          <a:latin typeface="Calibri" panose="020F0502020204030204" pitchFamily="34" charset="77"/>
                          <a:cs typeface="Calibri" panose="020F0502020204030204"/>
                        </a:rPr>
                        <a:t>(</a:t>
                      </a:r>
                      <a:r>
                        <a:rPr lang="ru-RU" sz="1400" b="1" i="0" dirty="0" err="1">
                          <a:latin typeface="Calibri" panose="020F0502020204030204" pitchFamily="34" charset="77"/>
                          <a:cs typeface="Calibri" panose="020F0502020204030204"/>
                        </a:rPr>
                        <a:t>7445,6 тыс.р</a:t>
                      </a:r>
                      <a:r>
                        <a:rPr lang="ru-RU" sz="1400" b="0" i="0" dirty="0" err="1">
                          <a:latin typeface="Calibri" panose="020F0502020204030204" pitchFamily="34" charset="77"/>
                          <a:cs typeface="Calibri" panose="020F0502020204030204"/>
                        </a:rPr>
                        <a:t>уб.)</a:t>
                      </a:r>
                      <a:endParaRPr lang="ru-RU" sz="1400" b="0" i="0" dirty="0" err="1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lang="ru-RU" sz="1400" b="0" i="0" dirty="0" err="1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lang="ru-RU" sz="1400" b="0" i="0" dirty="0" err="1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</a:txBody>
                  <a:tcPr anchor="ctr"/>
                </a:tc>
              </a:tr>
              <a:tr h="1191895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r>
                        <a:rPr lang="ru-RU" sz="2800" b="1" i="0" spc="30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 202</a:t>
                      </a:r>
                      <a:r>
                        <a:rPr lang="en-US" altLang="ru-RU" sz="2800" b="1" i="0" spc="30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4</a:t>
                      </a:r>
                      <a:endParaRPr lang="en-US" altLang="ru-RU" sz="2800" b="1" i="0" spc="30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lang="ru-RU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Капитальный ремонт сетей водоснабжения и водоотведения</a:t>
                      </a:r>
                      <a:r>
                        <a:rPr lang="ru-RU" b="1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-</a:t>
                      </a:r>
                      <a:r>
                        <a:rPr lang="ru-RU" b="0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территория МБОУ</a:t>
                      </a:r>
                      <a:r>
                        <a:rPr lang="ru-RU" b="1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 </a:t>
                      </a:r>
                      <a:r>
                        <a:rPr lang="ru-RU" b="0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школы с. Анучино</a:t>
                      </a:r>
                      <a:endParaRPr lang="ru-RU" b="0" i="0" dirty="0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lang="ru-RU" sz="1400" dirty="0"/>
                        <a:t>(</a:t>
                      </a:r>
                      <a:r>
                        <a:rPr lang="ru-RU" sz="1400" b="1" dirty="0"/>
                        <a:t>982, 0 тыс.руб.</a:t>
                      </a:r>
                      <a:r>
                        <a:rPr lang="ru-RU" sz="1400" dirty="0"/>
                        <a:t>)</a:t>
                      </a:r>
                      <a:endParaRPr lang="ru-RU" sz="1400" dirty="0"/>
                    </a:p>
                  </a:txBody>
                  <a:tcPr anchor="ctr"/>
                </a:tc>
              </a:tr>
              <a:tr h="1999615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r>
                        <a:rPr lang="en-US" altLang="ru-RU" sz="2800" b="1" i="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 </a:t>
                      </a:r>
                      <a:r>
                        <a:rPr lang="ru-RU" sz="2800" b="1" i="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 2024</a:t>
                      </a:r>
                      <a:endParaRPr lang="ru-RU" sz="2800" b="1" i="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sz="1800" dirty="0">
                        <a:latin typeface="Calibri" panose="020F0502020204030204" pitchFamily="34" charset="77"/>
                        <a:cs typeface="Calibri" panose="020F0502020204030204"/>
                        <a:sym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sz="1800" dirty="0">
                        <a:latin typeface="Calibri" panose="020F0502020204030204" pitchFamily="34" charset="77"/>
                        <a:cs typeface="Calibri" panose="020F0502020204030204"/>
                        <a:sym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sz="1800" dirty="0">
                        <a:latin typeface="Calibri" panose="020F0502020204030204" pitchFamily="34" charset="77"/>
                        <a:cs typeface="Calibri" panose="020F0502020204030204"/>
                        <a:sym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sz="1800" dirty="0">
                          <a:latin typeface="Calibri" panose="020F0502020204030204" pitchFamily="34" charset="77"/>
                          <a:cs typeface="Calibri" panose="020F0502020204030204"/>
                          <a:sym typeface="+mn-ea"/>
                        </a:rPr>
                        <a:t>Развитие услуги широкополосного доступа к сети Интернет с. Шекляево </a:t>
                      </a:r>
                      <a:r>
                        <a:rPr sz="1400" dirty="0">
                          <a:latin typeface="Calibri" panose="020F0502020204030204" pitchFamily="34" charset="77"/>
                          <a:cs typeface="Calibri" panose="020F0502020204030204"/>
                          <a:sym typeface="+mn-ea"/>
                        </a:rPr>
                        <a:t>(</a:t>
                      </a:r>
                      <a:r>
                        <a:rPr sz="1400" b="1" dirty="0">
                          <a:latin typeface="Calibri" panose="020F0502020204030204" pitchFamily="34" charset="77"/>
                          <a:cs typeface="Calibri" panose="020F0502020204030204"/>
                          <a:sym typeface="+mn-ea"/>
                        </a:rPr>
                        <a:t>2310,0</a:t>
                      </a:r>
                      <a:r>
                        <a:rPr sz="1400" dirty="0">
                          <a:latin typeface="Calibri" panose="020F0502020204030204" pitchFamily="34" charset="77"/>
                          <a:cs typeface="Calibri" panose="020F0502020204030204"/>
                          <a:sym typeface="+mn-ea"/>
                        </a:rPr>
                        <a:t> тыс.руб.)</a:t>
                      </a:r>
                      <a:endParaRPr lang="ru-RU" sz="1800" b="1" i="0" dirty="0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lang="ru-RU" sz="18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lang="ru-RU" sz="1800" b="1" i="0" dirty="0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lang="ru-RU" sz="1800" b="1" i="0" dirty="0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lang="ru-RU" sz="1800" b="1" i="0" dirty="0">
                        <a:latin typeface="Calibri" panose="020F0502020204030204" pitchFamily="34" charset="77"/>
                        <a:cs typeface="Calibri" panose="020F0502020204030204"/>
                      </a:endParaRPr>
                    </a:p>
                  </a:txBody>
                  <a:tcPr anchor="ctr"/>
                </a:tc>
              </a:tr>
              <a:tr h="124968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endParaRPr lang="ru-RU" b="1" i="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152640" y="381000"/>
            <a:ext cx="0" cy="6038848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7051405" y="913958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050135" y="2039746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7061200" y="3242945"/>
            <a:ext cx="201295" cy="1860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048230" y="5158097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20" y="203200"/>
            <a:ext cx="5178425" cy="100647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Безопасные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дороги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 7"/>
          <p:cNvGraphicFramePr>
            <a:graphicFrameLocks noGrp="1"/>
          </p:cNvGraphicFramePr>
          <p:nvPr>
            <p:ph sz="half" idx="2"/>
          </p:nvPr>
        </p:nvGraphicFramePr>
        <p:xfrm>
          <a:off x="5572125" y="409575"/>
          <a:ext cx="5862320" cy="656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9445"/>
                <a:gridCol w="3952875"/>
              </a:tblGrid>
              <a:tr h="124968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r>
                        <a:rPr lang="ru-RU" sz="2800" b="1" i="0" spc="30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2022</a:t>
                      </a:r>
                      <a:endParaRPr lang="ru-RU" sz="2800" b="1" i="0" spc="30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lang="ru-RU" b="1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с.Анучино</a:t>
                      </a:r>
                      <a:r>
                        <a:rPr lang="ru-RU" b="0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 </a:t>
                      </a:r>
                      <a:r>
                        <a:rPr lang="ru-RU" sz="1600" b="0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(ул. Лазо, 50 лет ВЛКСМ, 100 лет Анучино,  Гагарина, 70 лет Октября)</a:t>
                      </a:r>
                      <a:r>
                        <a:rPr lang="ru-RU" b="0" i="0" dirty="0">
                          <a:latin typeface="Calibri" panose="020F0502020204030204" pitchFamily="34" charset="77"/>
                          <a:cs typeface="Calibri" panose="020F0502020204030204"/>
                        </a:rPr>
                        <a:t> -ремонт </a:t>
                      </a:r>
                      <a:r>
                        <a:rPr sz="1800" dirty="0">
                          <a:latin typeface="Calibri" panose="020F0502020204030204" pitchFamily="34" charset="77"/>
                          <a:cs typeface="Calibri" panose="020F0502020204030204"/>
                          <a:sym typeface="+mn-ea"/>
                        </a:rPr>
                        <a:t> </a:t>
                      </a:r>
                      <a:r>
                        <a:rPr sz="1400" dirty="0">
                          <a:latin typeface="Calibri" panose="020F0502020204030204" pitchFamily="34" charset="77"/>
                          <a:cs typeface="Calibri" panose="020F0502020204030204"/>
                          <a:sym typeface="+mn-ea"/>
                        </a:rPr>
                        <a:t>(</a:t>
                      </a:r>
                      <a:r>
                        <a:rPr sz="1400" b="1" dirty="0">
                          <a:latin typeface="Calibri" panose="020F0502020204030204" pitchFamily="34" charset="77"/>
                          <a:cs typeface="Calibri" panose="020F0502020204030204"/>
                          <a:sym typeface="+mn-ea"/>
                        </a:rPr>
                        <a:t>30554,6 тыс.руб.</a:t>
                      </a:r>
                      <a:r>
                        <a:rPr sz="1400" dirty="0">
                          <a:latin typeface="Calibri" panose="020F0502020204030204" pitchFamily="34" charset="77"/>
                          <a:cs typeface="Calibri" panose="020F0502020204030204"/>
                          <a:sym typeface="+mn-ea"/>
                        </a:rPr>
                        <a:t>)</a:t>
                      </a:r>
                      <a:endParaRPr lang="ru-RU" sz="1400" b="0" i="0" dirty="0">
                        <a:latin typeface="Calibri" panose="020F0502020204030204" pitchFamily="34" charset="77"/>
                        <a:cs typeface="Calibri" panose="020F0502020204030204"/>
                        <a:sym typeface="+mn-ea"/>
                      </a:endParaRPr>
                    </a:p>
                  </a:txBody>
                  <a:tcPr anchor="ctr"/>
                </a:tc>
              </a:tr>
              <a:tr h="124968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r>
                        <a:rPr lang="ru-RU" sz="2800" b="1" i="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2023</a:t>
                      </a:r>
                      <a:endParaRPr lang="ru-RU" sz="2800" b="1" i="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lang="ru-RU" b="1" dirty="0"/>
                        <a:t>с. Анучино</a:t>
                      </a:r>
                      <a:r>
                        <a:rPr lang="ru-RU" dirty="0"/>
                        <a:t> </a:t>
                      </a:r>
                      <a:r>
                        <a:rPr lang="ru-RU" sz="1600" dirty="0"/>
                        <a:t>(ул. Центральная, Чапаева, Чкалова, Гоголя)</a:t>
                      </a:r>
                      <a:r>
                        <a:rPr lang="ru-RU" dirty="0"/>
                        <a:t>- ремонт </a:t>
                      </a:r>
                      <a:r>
                        <a:rPr lang="ru-RU" sz="1400" dirty="0"/>
                        <a:t>(</a:t>
                      </a:r>
                      <a:r>
                        <a:rPr lang="ru-RU" sz="1400" b="1" dirty="0"/>
                        <a:t>1</a:t>
                      </a:r>
                      <a:r>
                        <a:rPr lang="ru-RU" sz="1400" b="1" dirty="0"/>
                        <a:t>9300,0 тыс.руб.</a:t>
                      </a:r>
                      <a:r>
                        <a:rPr lang="ru-RU" sz="1400" dirty="0"/>
                        <a:t>)</a:t>
                      </a:r>
                      <a:endParaRPr lang="ru-RU" sz="1400" dirty="0"/>
                    </a:p>
                  </a:txBody>
                  <a:tcPr anchor="ctr"/>
                </a:tc>
              </a:tr>
              <a:tr h="141097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r>
                        <a:rPr lang="ru-RU" sz="2800" b="1" i="0" spc="30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2024</a:t>
                      </a:r>
                      <a:endParaRPr lang="ru-RU" sz="3600" b="1" i="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lang="ru-RU" dirty="0"/>
                        <a:t>Автомобильная дорога  «</a:t>
                      </a:r>
                      <a:r>
                        <a:rPr lang="ru-RU" b="1" dirty="0"/>
                        <a:t>с. Виноградовка - с. Ильмаковка</a:t>
                      </a:r>
                      <a:r>
                        <a:rPr lang="ru-RU" dirty="0"/>
                        <a:t> -                   </a:t>
                      </a:r>
                      <a:r>
                        <a:rPr lang="ru-RU" b="1" dirty="0"/>
                        <a:t>п. Скворцово»</a:t>
                      </a:r>
                      <a:r>
                        <a:rPr lang="ru-RU" dirty="0"/>
                        <a:t> </a:t>
                      </a:r>
                      <a:r>
                        <a:rPr sz="1800" b="1" dirty="0">
                          <a:sym typeface="+mn-ea"/>
                        </a:rPr>
                        <a:t>с учётом искусственных сооружений</a:t>
                      </a:r>
                      <a:r>
                        <a:rPr lang="ru-RU" dirty="0"/>
                        <a:t>-ремонт</a:t>
                      </a:r>
                      <a:endParaRPr lang="ru-R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lang="ru-RU" sz="1400" dirty="0"/>
                        <a:t>(</a:t>
                      </a:r>
                      <a:r>
                        <a:rPr lang="ru-RU" sz="1400" b="1" dirty="0"/>
                        <a:t>60000,0 тыс.руб.</a:t>
                      </a:r>
                      <a:r>
                        <a:rPr lang="ru-RU" sz="1400" dirty="0"/>
                        <a:t>)</a:t>
                      </a:r>
                      <a:endParaRPr lang="ru-RU" sz="1800" dirty="0">
                        <a:sym typeface="+mn-ea"/>
                      </a:endParaRPr>
                    </a:p>
                  </a:txBody>
                  <a:tcPr anchor="ctr"/>
                </a:tc>
              </a:tr>
              <a:tr h="124968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endParaRPr lang="ru-RU" sz="2800" b="1" i="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  <a:p>
                      <a:pPr rtl="0"/>
                      <a:r>
                        <a:rPr lang="ru-RU" sz="2800" b="1" i="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2024</a:t>
                      </a:r>
                      <a:endParaRPr lang="ru-RU" sz="2800" b="1" i="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sz="1800" dirty="0">
                        <a:sym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sz="1800" dirty="0">
                          <a:sym typeface="+mn-ea"/>
                        </a:rPr>
                        <a:t>Автомобильная дорога </a:t>
                      </a:r>
                      <a:r>
                        <a:rPr sz="1800" b="1" dirty="0">
                          <a:sym typeface="+mn-ea"/>
                        </a:rPr>
                        <a:t>«с. Ауровка - с.</a:t>
                      </a:r>
                      <a:endParaRPr sz="1800" b="1" dirty="0">
                        <a:sym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sz="1800" b="1" dirty="0">
                          <a:sym typeface="+mn-ea"/>
                        </a:rPr>
                        <a:t>Ясная Поляна»</a:t>
                      </a:r>
                      <a:r>
                        <a:rPr sz="1800" dirty="0">
                          <a:sym typeface="+mn-ea"/>
                        </a:rPr>
                        <a:t> - ремонт </a:t>
                      </a:r>
                      <a:r>
                        <a:rPr sz="1400" b="1" dirty="0">
                          <a:sym typeface="+mn-ea"/>
                        </a:rPr>
                        <a:t>(</a:t>
                      </a:r>
                      <a:r>
                        <a:rPr lang="en-US" altLang="ru-RU" sz="1400" b="1" dirty="0">
                          <a:sym typeface="+mn-ea"/>
                        </a:rPr>
                        <a:t>23153</a:t>
                      </a:r>
                      <a:r>
                        <a:rPr altLang="ru-RU" sz="1400" b="1" dirty="0">
                          <a:sym typeface="+mn-ea"/>
                        </a:rPr>
                        <a:t>,0</a:t>
                      </a:r>
                      <a:r>
                        <a:rPr sz="1400" b="1" dirty="0">
                          <a:sym typeface="+mn-ea"/>
                        </a:rPr>
                        <a:t> тыс.руб);</a:t>
                      </a:r>
                      <a:endParaRPr sz="1400" b="1" dirty="0">
                        <a:sym typeface="+mn-ea"/>
                      </a:endParaRPr>
                    </a:p>
                  </a:txBody>
                  <a:tcPr anchor="ctr"/>
                </a:tc>
              </a:tr>
              <a:tr h="124968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rtl="0"/>
                      <a:r>
                        <a:rPr lang="ru-RU" sz="2800" b="1" i="0" spc="300" dirty="0">
                          <a:latin typeface="Arial Black" panose="020B0A04020102020204" pitchFamily="34" charset="0"/>
                          <a:cs typeface="Arial Black" panose="020B0A04020102020204" pitchFamily="34" charset="0"/>
                        </a:rPr>
                        <a:t>2024</a:t>
                      </a:r>
                      <a:endParaRPr lang="ru-RU" b="1" i="0" dirty="0">
                        <a:latin typeface="Arial Black" panose="020B0A04020102020204" pitchFamily="34" charset="0"/>
                        <a:cs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sz="1800" dirty="0">
                          <a:sym typeface="+mn-ea"/>
                        </a:rPr>
                        <a:t> </a:t>
                      </a:r>
                      <a:endParaRPr sz="1800" dirty="0">
                        <a:sym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sz="1800" dirty="0">
                          <a:sym typeface="+mn-ea"/>
                        </a:rPr>
                        <a:t>Автомобильная дорога </a:t>
                      </a:r>
                      <a:r>
                        <a:rPr sz="1600" b="1" dirty="0">
                          <a:sym typeface="+mn-ea"/>
                        </a:rPr>
                        <a:t>«с. Чернышевка - с. Гражданка»</a:t>
                      </a:r>
                      <a:r>
                        <a:rPr sz="1800" b="1" dirty="0">
                          <a:sym typeface="+mn-ea"/>
                        </a:rPr>
                        <a:t> </a:t>
                      </a:r>
                      <a:r>
                        <a:rPr sz="1800" dirty="0">
                          <a:sym typeface="+mn-ea"/>
                        </a:rPr>
                        <a:t>- р</a:t>
                      </a:r>
                      <a:r>
                        <a:rPr sz="1800" dirty="0">
                          <a:sym typeface="+mn-ea"/>
                        </a:rPr>
                        <a:t>емонт</a:t>
                      </a:r>
                      <a:endParaRPr sz="1800" dirty="0">
                        <a:sym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r>
                        <a:rPr sz="1400" dirty="0">
                          <a:sym typeface="+mn-ea"/>
                        </a:rPr>
                        <a:t>(</a:t>
                      </a:r>
                      <a:r>
                        <a:rPr sz="1400" b="1" dirty="0">
                          <a:sym typeface="+mn-ea"/>
                        </a:rPr>
                        <a:t>28941,5 тыс.руб</a:t>
                      </a:r>
                      <a:r>
                        <a:rPr sz="1400" dirty="0">
                          <a:sym typeface="+mn-ea"/>
                        </a:rPr>
                        <a:t>)</a:t>
                      </a:r>
                      <a:endParaRPr sz="1800" dirty="0">
                        <a:sym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lang="ru-RU"/>
                      </a:pPr>
                      <a:endParaRPr lang="ru-RU" sz="1800" dirty="0">
                        <a:sym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Нижний колонтитул 8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152640" y="381000"/>
            <a:ext cx="0" cy="6038848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7051405" y="913958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051405" y="2184526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7051675" y="3509010"/>
            <a:ext cx="202565" cy="2025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051405" y="4944102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7048230" y="6027345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90500" y="101600"/>
            <a:ext cx="7487920" cy="652145"/>
          </a:xfrm>
        </p:spPr>
        <p:txBody>
          <a:bodyPr/>
          <a:p>
            <a:pPr algn="l"/>
            <a:r>
              <a:rPr lang="ru-RU" altLang="en-US">
                <a:solidFill>
                  <a:schemeClr val="accent1">
                    <a:lumMod val="50000"/>
                  </a:schemeClr>
                </a:solidFill>
              </a:rPr>
              <a:t>Безопасные дороги</a:t>
            </a:r>
            <a:endParaRPr lang="ru-RU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34"/>
          </p:nvPr>
        </p:nvSpPr>
        <p:spPr/>
        <p:txBody>
          <a:bodyPr/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190500" y="925830"/>
            <a:ext cx="314007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400" dirty="0">
                <a:latin typeface="Arial Black" panose="020B0A04020102020204" pitchFamily="34" charset="0"/>
                <a:sym typeface="+mn-ea"/>
              </a:rPr>
              <a:t>Ремонт дорог с.Анучино, </a:t>
            </a:r>
            <a:r>
              <a:rPr lang="en-US" altLang="ru-RU" sz="1400" dirty="0">
                <a:latin typeface="Arial Black" panose="020B0A04020102020204" pitchFamily="34" charset="0"/>
                <a:sym typeface="+mn-ea"/>
              </a:rPr>
              <a:t> </a:t>
            </a:r>
            <a:r>
              <a:rPr altLang="en-US" sz="1400" dirty="0">
                <a:latin typeface="Arial Black" panose="020B0A04020102020204" pitchFamily="34" charset="0"/>
                <a:sym typeface="+mn-ea"/>
              </a:rPr>
              <a:t>(</a:t>
            </a:r>
            <a:r>
              <a:rPr altLang="ru-RU" sz="1400" dirty="0">
                <a:latin typeface="Arial Black" panose="020B0A04020102020204" pitchFamily="34" charset="0"/>
                <a:sym typeface="+mn-ea"/>
              </a:rPr>
              <a:t>ОП)</a:t>
            </a:r>
            <a:r>
              <a:rPr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(</a:t>
            </a:r>
            <a:r>
              <a:rPr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ул.</a:t>
            </a:r>
            <a:r>
              <a:rPr sz="1400" dirty="0">
                <a:latin typeface="Calibri" panose="020F0502020204030204" pitchFamily="34" charset="77"/>
                <a:cs typeface="Calibri" panose="020F0502020204030204"/>
                <a:sym typeface="+mn-ea"/>
              </a:rPr>
              <a:t> Лазо, 50 лет ВЛКСМ, 100 лет Анучино,  Гагарина, 70 лет Октября) </a:t>
            </a:r>
            <a:r>
              <a:rPr sz="1400" dirty="0">
                <a:latin typeface="Arial Black" panose="020B0A04020102020204" pitchFamily="34" charset="0"/>
                <a:sym typeface="+mn-ea"/>
              </a:rPr>
              <a:t>2022</a:t>
            </a:r>
            <a:endParaRPr sz="1400" dirty="0">
              <a:latin typeface="Arial Black" panose="020B0A04020102020204" pitchFamily="34" charset="0"/>
              <a:sym typeface="+mn-ea"/>
            </a:endParaRPr>
          </a:p>
        </p:txBody>
      </p:sp>
      <p:pic>
        <p:nvPicPr>
          <p:cNvPr id="17" name="Рисунок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485" y="2488565"/>
            <a:ext cx="2011045" cy="3340100"/>
          </a:xfrm>
          <a:prstGeom prst="rect">
            <a:avLst/>
          </a:prstGeom>
        </p:spPr>
      </p:pic>
      <p:pic>
        <p:nvPicPr>
          <p:cNvPr id="19" name="Рисунок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58130" y="2252345"/>
            <a:ext cx="2129155" cy="3470275"/>
          </a:xfrm>
          <a:prstGeom prst="rect">
            <a:avLst/>
          </a:prstGeom>
        </p:spPr>
      </p:pic>
      <p:pic>
        <p:nvPicPr>
          <p:cNvPr id="20" name="Изображение 19" descr="IMG-20240609-WA00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588885" y="1414145"/>
            <a:ext cx="1966595" cy="2823210"/>
          </a:xfrm>
          <a:prstGeom prst="rect">
            <a:avLst/>
          </a:prstGeom>
        </p:spPr>
      </p:pic>
      <p:pic>
        <p:nvPicPr>
          <p:cNvPr id="21" name="Рисунок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90500" y="2051685"/>
            <a:ext cx="2594610" cy="2061210"/>
          </a:xfrm>
          <a:prstGeom prst="rect">
            <a:avLst/>
          </a:prstGeom>
        </p:spPr>
      </p:pic>
      <p:pic>
        <p:nvPicPr>
          <p:cNvPr id="22" name="Рисунок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90500" y="4409440"/>
            <a:ext cx="2593975" cy="188150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794125" y="1314450"/>
            <a:ext cx="277749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1400" dirty="0">
                <a:latin typeface="Arial Black" panose="020B0A04020102020204" pitchFamily="34" charset="0"/>
                <a:sym typeface="+mn-ea"/>
              </a:rPr>
              <a:t>Ремонт дорог с.Анучино, (ОП)</a:t>
            </a:r>
            <a:r>
              <a:rPr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 (ул.</a:t>
            </a:r>
            <a:r>
              <a:rPr sz="1400" dirty="0">
                <a:latin typeface="Calibri" panose="020F0502020204030204" pitchFamily="34" charset="77"/>
                <a:cs typeface="Calibri" panose="020F0502020204030204"/>
                <a:sym typeface="+mn-ea"/>
              </a:rPr>
              <a:t> Центральная, Чапаева, Чкалова, Гоголя) </a:t>
            </a:r>
            <a:r>
              <a:rPr sz="1400" dirty="0">
                <a:latin typeface="Arial Black" panose="020B0A04020102020204" pitchFamily="34" charset="0"/>
                <a:sym typeface="+mn-ea"/>
              </a:rPr>
              <a:t>2023</a:t>
            </a:r>
            <a:endParaRPr lang="ru-RU" altLang="en-US" sz="1400" dirty="0">
              <a:latin typeface="Arial Black" panose="020B0A04020102020204" pitchFamily="34" charset="0"/>
              <a:sym typeface="+mn-ea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7679055" y="154305"/>
            <a:ext cx="4020185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1400" dirty="0">
                <a:latin typeface="Arial Black" panose="020B0A04020102020204" pitchFamily="34" charset="0"/>
                <a:sym typeface="+mn-ea"/>
              </a:rPr>
              <a:t>Ремонт дорог в ПНП:</a:t>
            </a:r>
            <a:endParaRPr sz="1400" dirty="0">
              <a:latin typeface="Arial Black" panose="020B0A04020102020204" pitchFamily="34" charset="0"/>
              <a:sym typeface="+mn-ea"/>
            </a:endParaRPr>
          </a:p>
          <a:p>
            <a:r>
              <a:rPr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- с.Виноградовка-с.Ильмаковка-с.Скворцово с искусственными сооружениями (мосты);</a:t>
            </a:r>
            <a:endParaRPr sz="1400" dirty="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- с.Гражданка-с.Чернышевка;</a:t>
            </a:r>
            <a:endParaRPr sz="1400" dirty="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sz="1400" dirty="0">
                <a:latin typeface="Calibri" panose="020F0502020204030204" charset="0"/>
                <a:cs typeface="Calibri" panose="020F0502020204030204" charset="0"/>
                <a:sym typeface="+mn-ea"/>
              </a:rPr>
              <a:t>- с.Ауровка-с.Ясная Поляна. </a:t>
            </a:r>
            <a:r>
              <a:rPr sz="1400" dirty="0">
                <a:latin typeface="Arial Black" panose="020B0A04020102020204" pitchFamily="34" charset="0"/>
                <a:sym typeface="+mn-ea"/>
              </a:rPr>
              <a:t>2024</a:t>
            </a:r>
            <a:endParaRPr lang="ru-RU" altLang="en-US" sz="1400" dirty="0">
              <a:latin typeface="Arial Black" panose="020B0A04020102020204" pitchFamily="34" charset="0"/>
              <a:sym typeface="+mn-ea"/>
            </a:endParaRPr>
          </a:p>
        </p:txBody>
      </p:sp>
      <p:pic>
        <p:nvPicPr>
          <p:cNvPr id="3" name="Изображение 2" descr="6bb38231-5777-4110-8fd6-61f6947efb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9950" y="1322705"/>
            <a:ext cx="2231390" cy="1673860"/>
          </a:xfrm>
          <a:prstGeom prst="rect">
            <a:avLst/>
          </a:prstGeom>
        </p:spPr>
      </p:pic>
      <p:pic>
        <p:nvPicPr>
          <p:cNvPr id="4" name="Изображение 3"/>
          <p:cNvPicPr/>
          <p:nvPr/>
        </p:nvPicPr>
        <p:blipFill>
          <a:blip r:embed="rId12"/>
          <a:stretch>
            <a:fillRect/>
          </a:stretch>
        </p:blipFill>
        <p:spPr>
          <a:xfrm>
            <a:off x="9759950" y="3064510"/>
            <a:ext cx="2172970" cy="3053715"/>
          </a:xfrm>
          <a:prstGeom prst="rect">
            <a:avLst/>
          </a:prstGeom>
        </p:spPr>
      </p:pic>
      <p:pic>
        <p:nvPicPr>
          <p:cNvPr id="7" name="Изображение 6" descr="ab16c336-8d6b-4148-8bf0-0f514c13d79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88885" y="4346575"/>
            <a:ext cx="2085975" cy="22929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920" y="419100"/>
            <a:ext cx="11308080" cy="1591310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sz="3200" b="0" dirty="0">
                <a:solidFill>
                  <a:schemeClr val="accent1">
                    <a:lumMod val="50000"/>
                  </a:schemeClr>
                </a:solidFill>
              </a:rPr>
              <a:t>               ИНИЦИАТИВНОЕ </a:t>
            </a:r>
            <a:br>
              <a:rPr lang="ru-RU" sz="3200" b="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0" dirty="0">
                <a:solidFill>
                  <a:schemeClr val="accent1">
                    <a:lumMod val="50000"/>
                  </a:schemeClr>
                </a:solidFill>
              </a:rPr>
              <a:t>               БюДжЕТИРОВАНИЕ</a:t>
            </a:r>
            <a:br>
              <a:rPr lang="ru-RU" sz="3200" b="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>
                <a:solidFill>
                  <a:srgbClr val="000000"/>
                </a:solidFill>
              </a:rPr>
              <a:t>        </a:t>
            </a:r>
            <a:r>
              <a:rPr lang="ru-RU" sz="1600" dirty="0">
                <a:solidFill>
                  <a:srgbClr val="000000"/>
                </a:solidFill>
              </a:rPr>
              <a:t>«</a:t>
            </a:r>
            <a:r>
              <a:rPr lang="ru-RU" sz="1600" dirty="0">
                <a:solidFill>
                  <a:srgbClr val="002060"/>
                </a:solidFill>
              </a:rPr>
              <a:t>ТВОЙ ПРОЕКТ» 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             «мОЛОДЁЖНЫЙ БЮДЖЕт»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5483294" y="1888961"/>
          <a:ext cx="6034217" cy="3994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Овал 2"/>
          <p:cNvSpPr/>
          <p:nvPr/>
        </p:nvSpPr>
        <p:spPr>
          <a:xfrm>
            <a:off x="9538970" y="3469005"/>
            <a:ext cx="1908175" cy="914400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5400" b="1">
                <a:solidFill>
                  <a:schemeClr val="tx1"/>
                </a:solidFill>
              </a:rPr>
              <a:t>2+1</a:t>
            </a:r>
            <a:r>
              <a:rPr lang="ru-RU" altLang="en-US" sz="2400" b="1">
                <a:solidFill>
                  <a:schemeClr val="tx1"/>
                </a:solidFill>
              </a:rPr>
              <a:t> </a:t>
            </a:r>
            <a:endParaRPr lang="ru-RU" altLang="en-US" sz="2400" b="1">
              <a:solidFill>
                <a:schemeClr val="tx1"/>
              </a:solidFill>
            </a:endParaRPr>
          </a:p>
          <a:p>
            <a:pPr algn="ctr"/>
            <a:endParaRPr lang="ru-RU" altLang="en-US" sz="160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982585" y="3403600"/>
            <a:ext cx="1035685" cy="939800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5400" b="1">
                <a:solidFill>
                  <a:schemeClr val="tx1"/>
                </a:solidFill>
              </a:rPr>
              <a:t>2</a:t>
            </a:r>
            <a:endParaRPr lang="ru-RU" altLang="en-US" sz="5400" b="1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899150" y="3469005"/>
            <a:ext cx="914400" cy="914400"/>
          </a:xfrm>
          <a:prstGeom prst="ellipse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5400" b="1">
                <a:solidFill>
                  <a:schemeClr val="tx1"/>
                </a:solidFill>
              </a:rPr>
              <a:t>2</a:t>
            </a:r>
            <a:endParaRPr lang="ru-RU" altLang="en-US" sz="5400" b="1">
              <a:solidFill>
                <a:schemeClr val="tx1"/>
              </a:solidFill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9538970" y="5134610"/>
            <a:ext cx="216852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altLang="en-US" sz="1400" b="1">
                <a:sym typeface="+mn-ea"/>
              </a:rPr>
              <a:t>с.Староварваровка, Чернышевка</a:t>
            </a:r>
            <a:r>
              <a:rPr lang="en-US" altLang="ru-RU" sz="1400" b="1">
                <a:sym typeface="+mn-ea"/>
              </a:rPr>
              <a:t> </a:t>
            </a:r>
            <a:r>
              <a:rPr altLang="en-US" sz="1400" b="1">
                <a:sym typeface="+mn-ea"/>
              </a:rPr>
              <a:t>+ Гродеково</a:t>
            </a:r>
            <a:endParaRPr altLang="en-US" sz="1400" b="1">
              <a:sym typeface="+mn-ea"/>
            </a:endParaRPr>
          </a:p>
          <a:p>
            <a:r>
              <a:rPr altLang="en-US" sz="1200" b="1">
                <a:sym typeface="+mn-ea"/>
              </a:rPr>
              <a:t>(7</a:t>
            </a:r>
            <a:r>
              <a:rPr lang="en-US" altLang="ru-RU" sz="1200" b="1">
                <a:sym typeface="+mn-ea"/>
              </a:rPr>
              <a:t>0</a:t>
            </a:r>
            <a:r>
              <a:rPr altLang="en-US" sz="1200" b="1">
                <a:sym typeface="+mn-ea"/>
              </a:rPr>
              <a:t>00,0 тыс.руб.)</a:t>
            </a:r>
            <a:endParaRPr altLang="en-US" sz="1200" b="1">
              <a:sym typeface="+mn-ea"/>
            </a:endParaRP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7579360" y="5134610"/>
            <a:ext cx="195961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altLang="en-US" sz="1400" b="1">
                <a:sym typeface="+mn-ea"/>
              </a:rPr>
              <a:t>с.Еловка, Гражданка</a:t>
            </a:r>
            <a:endParaRPr altLang="en-US" sz="1400" b="1">
              <a:sym typeface="+mn-ea"/>
            </a:endParaRPr>
          </a:p>
          <a:p>
            <a:r>
              <a:rPr lang="ru-RU" altLang="en-US" sz="1200" b="1">
                <a:sym typeface="+mn-ea"/>
              </a:rPr>
              <a:t>(5</a:t>
            </a:r>
            <a:r>
              <a:rPr lang="en-US" altLang="ru-RU" sz="1200" b="1">
                <a:sym typeface="+mn-ea"/>
              </a:rPr>
              <a:t>0</a:t>
            </a:r>
            <a:r>
              <a:rPr lang="ru-RU" altLang="en-US" sz="1200" b="1">
                <a:sym typeface="+mn-ea"/>
              </a:rPr>
              <a:t>00,0 тыс.руб.)</a:t>
            </a:r>
            <a:endParaRPr lang="ru-RU" altLang="en-US" sz="1200" b="1">
              <a:sym typeface="+mn-ea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5337175" y="5134610"/>
            <a:ext cx="224218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altLang="en-US" sz="1400" b="1">
                <a:sym typeface="+mn-ea"/>
              </a:rPr>
              <a:t>с.Гродеково, Чернышевка</a:t>
            </a:r>
            <a:endParaRPr altLang="en-US" sz="1400" b="1">
              <a:sym typeface="+mn-ea"/>
            </a:endParaRPr>
          </a:p>
          <a:p>
            <a:r>
              <a:rPr lang="ru-RU" altLang="en-US" sz="1200" b="1">
                <a:sym typeface="+mn-ea"/>
              </a:rPr>
              <a:t>(6000,0 тыс.руб.)</a:t>
            </a:r>
            <a:endParaRPr lang="ru-RU" altLang="en-US" sz="1200" b="1"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50265" y="212090"/>
            <a:ext cx="10122535" cy="1043940"/>
          </a:xfrm>
        </p:spPr>
        <p:txBody>
          <a:bodyPr/>
          <a:p>
            <a:r>
              <a:rPr lang="ru-RU" altLang="en-US" sz="3200">
                <a:solidFill>
                  <a:schemeClr val="accent1">
                    <a:lumMod val="50000"/>
                  </a:schemeClr>
                </a:solidFill>
              </a:rPr>
              <a:t>«Твой проект»,</a:t>
            </a:r>
            <a:br>
              <a:rPr lang="ru-RU" altLang="en-US" sz="320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en-US" sz="3200">
                <a:solidFill>
                  <a:schemeClr val="accent1">
                    <a:lumMod val="50000"/>
                  </a:schemeClr>
                </a:solidFill>
              </a:rPr>
              <a:t> «МОЛОДЁЖНЫЙ БЮДЖЕТ»</a:t>
            </a:r>
            <a:endParaRPr lang="ru-RU" altLang="en-US" sz="3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Замещающий текст 7"/>
          <p:cNvSpPr>
            <a:spLocks noGrp="1"/>
          </p:cNvSpPr>
          <p:nvPr>
            <p:ph type="body" sz="quarter" idx="37"/>
          </p:nvPr>
        </p:nvSpPr>
        <p:spPr>
          <a:xfrm>
            <a:off x="720725" y="3046095"/>
            <a:ext cx="2298065" cy="740410"/>
          </a:xfrm>
        </p:spPr>
        <p:txBody>
          <a:bodyPr/>
          <a:p>
            <a:r>
              <a:rPr lang="ru-RU" altLang="en-US"/>
              <a:t>Спорткомплекс «ЗОЖник» с.Гродеково, 2022</a:t>
            </a:r>
            <a:endParaRPr lang="ru-RU" altLang="en-US"/>
          </a:p>
        </p:txBody>
      </p:sp>
      <p:sp>
        <p:nvSpPr>
          <p:cNvPr id="11" name="Замещающий текст 10"/>
          <p:cNvSpPr>
            <a:spLocks noGrp="1"/>
          </p:cNvSpPr>
          <p:nvPr>
            <p:ph type="body" sz="quarter" idx="38"/>
          </p:nvPr>
        </p:nvSpPr>
        <p:spPr>
          <a:xfrm>
            <a:off x="3735705" y="3119120"/>
            <a:ext cx="2124710" cy="740410"/>
          </a:xfrm>
        </p:spPr>
        <p:txBody>
          <a:bodyPr/>
          <a:p>
            <a:r>
              <a:rPr lang="ru-RU" altLang="en-US"/>
              <a:t>Детская площадка с.Чернышевка, 2022</a:t>
            </a:r>
            <a:endParaRPr lang="ru-RU" altLang="en-US"/>
          </a:p>
        </p:txBody>
      </p:sp>
      <p:sp>
        <p:nvSpPr>
          <p:cNvPr id="14" name="Замещающий текст 13"/>
          <p:cNvSpPr>
            <a:spLocks noGrp="1"/>
          </p:cNvSpPr>
          <p:nvPr>
            <p:ph type="body" sz="quarter" idx="39"/>
          </p:nvPr>
        </p:nvSpPr>
        <p:spPr>
          <a:xfrm>
            <a:off x="6577330" y="3117850"/>
            <a:ext cx="2089785" cy="740410"/>
          </a:xfrm>
        </p:spPr>
        <p:txBody>
          <a:bodyPr/>
          <a:p>
            <a:r>
              <a:rPr lang="ru-RU" altLang="en-US"/>
              <a:t>СДК с. Еловка, 2023</a:t>
            </a:r>
            <a:endParaRPr lang="ru-RU" altLang="en-US"/>
          </a:p>
        </p:txBody>
      </p:sp>
      <p:pic>
        <p:nvPicPr>
          <p:cNvPr id="60" name="Замещающая рамка рисунка 59"/>
          <p:cNvPicPr>
            <a:picLocks noChangeAspect="1"/>
          </p:cNvPicPr>
          <p:nvPr>
            <p:ph type="pic" sz="quarter" idx="14"/>
          </p:nvPr>
        </p:nvPicPr>
        <p:blipFill>
          <a:blip r:embed="rId1"/>
          <a:stretch>
            <a:fillRect/>
          </a:stretch>
        </p:blipFill>
        <p:spPr>
          <a:xfrm>
            <a:off x="9205595" y="1255395"/>
            <a:ext cx="2575560" cy="1873885"/>
          </a:xfrm>
          <a:prstGeom prst="rect">
            <a:avLst/>
          </a:prstGeom>
        </p:spPr>
      </p:pic>
      <p:sp>
        <p:nvSpPr>
          <p:cNvPr id="17" name="Замещающий текст 16"/>
          <p:cNvSpPr>
            <a:spLocks noGrp="1"/>
          </p:cNvSpPr>
          <p:nvPr>
            <p:ph type="body" sz="quarter" idx="40"/>
          </p:nvPr>
        </p:nvSpPr>
        <p:spPr>
          <a:xfrm>
            <a:off x="9484500" y="3130042"/>
            <a:ext cx="2002536" cy="740664"/>
          </a:xfrm>
        </p:spPr>
        <p:txBody>
          <a:bodyPr/>
          <a:p>
            <a:r>
              <a:rPr lang="ru-RU" altLang="en-US"/>
              <a:t>Детская площадка, с.Гражданка, 2023</a:t>
            </a:r>
            <a:endParaRPr lang="ru-RU" altLang="en-US"/>
          </a:p>
        </p:txBody>
      </p:sp>
      <p:sp>
        <p:nvSpPr>
          <p:cNvPr id="19" name="Замещающая рамка рисунка 18"/>
          <p:cNvSpPr>
            <a:spLocks noGrp="1"/>
          </p:cNvSpPr>
          <p:nvPr>
            <p:ph type="pic" sz="quarter" idx="17"/>
          </p:nvPr>
        </p:nvSpPr>
        <p:spPr>
          <a:xfrm>
            <a:off x="1735190" y="4152070"/>
            <a:ext cx="2000530" cy="1612167"/>
          </a:xfrm>
        </p:spPr>
      </p:sp>
      <p:sp>
        <p:nvSpPr>
          <p:cNvPr id="20" name="Замещающий текст 19"/>
          <p:cNvSpPr>
            <a:spLocks noGrp="1"/>
          </p:cNvSpPr>
          <p:nvPr>
            <p:ph type="body" sz="quarter" idx="41"/>
          </p:nvPr>
        </p:nvSpPr>
        <p:spPr>
          <a:xfrm>
            <a:off x="1403985" y="5832475"/>
            <a:ext cx="2508250" cy="943610"/>
          </a:xfrm>
        </p:spPr>
        <p:txBody>
          <a:bodyPr/>
          <a:p>
            <a:r>
              <a:rPr lang="ru-RU" altLang="en-US"/>
              <a:t>Хоккейная коробка, с.Чернышевка, 2024</a:t>
            </a:r>
            <a:endParaRPr lang="ru-RU" altLang="en-US"/>
          </a:p>
        </p:txBody>
      </p:sp>
      <p:sp>
        <p:nvSpPr>
          <p:cNvPr id="22" name="Замещающая рамка рисунка 21"/>
          <p:cNvSpPr>
            <a:spLocks noGrp="1"/>
          </p:cNvSpPr>
          <p:nvPr>
            <p:ph type="pic" sz="quarter" idx="19"/>
          </p:nvPr>
        </p:nvSpPr>
        <p:spPr>
          <a:xfrm>
            <a:off x="4850130" y="4220210"/>
            <a:ext cx="2386330" cy="1612265"/>
          </a:xfrm>
        </p:spPr>
      </p:sp>
      <p:sp>
        <p:nvSpPr>
          <p:cNvPr id="23" name="Замещающий текст 22"/>
          <p:cNvSpPr>
            <a:spLocks noGrp="1"/>
          </p:cNvSpPr>
          <p:nvPr>
            <p:ph type="body" sz="quarter" idx="42"/>
          </p:nvPr>
        </p:nvSpPr>
        <p:spPr>
          <a:xfrm>
            <a:off x="4641850" y="5833110"/>
            <a:ext cx="2628265" cy="946150"/>
          </a:xfrm>
        </p:spPr>
        <p:txBody>
          <a:bodyPr/>
          <a:p>
            <a:r>
              <a:rPr lang="ru-RU" altLang="en-US" sz="1200"/>
              <a:t>Благоустройство прилегающей территории СДК с.Староварваровка, 2024</a:t>
            </a:r>
            <a:endParaRPr lang="ru-RU" altLang="en-US" sz="1200"/>
          </a:p>
        </p:txBody>
      </p:sp>
      <p:sp>
        <p:nvSpPr>
          <p:cNvPr id="28" name="Замещающая рамка рисунка 27"/>
          <p:cNvSpPr>
            <a:spLocks noGrp="1"/>
          </p:cNvSpPr>
          <p:nvPr>
            <p:ph type="pic" sz="quarter" idx="18"/>
          </p:nvPr>
        </p:nvSpPr>
        <p:spPr>
          <a:xfrm>
            <a:off x="8179435" y="4152265"/>
            <a:ext cx="2367280" cy="1612265"/>
          </a:xfrm>
        </p:spPr>
      </p:sp>
      <p:sp>
        <p:nvSpPr>
          <p:cNvPr id="29" name="Замещающий текст 28"/>
          <p:cNvSpPr>
            <a:spLocks noGrp="1"/>
          </p:cNvSpPr>
          <p:nvPr>
            <p:ph type="body" sz="quarter" idx="44"/>
          </p:nvPr>
        </p:nvSpPr>
        <p:spPr>
          <a:xfrm>
            <a:off x="8112125" y="5832475"/>
            <a:ext cx="2488565" cy="942975"/>
          </a:xfrm>
        </p:spPr>
        <p:txBody>
          <a:bodyPr/>
          <a:p>
            <a:r>
              <a:rPr lang="ru-RU" altLang="en-US"/>
              <a:t>Зона</a:t>
            </a:r>
            <a:r>
              <a:rPr altLang="en-US">
                <a:sym typeface="+mn-ea"/>
              </a:rPr>
              <a:t>  </a:t>
            </a:r>
            <a:r>
              <a:rPr lang="ru-RU" altLang="en-US"/>
              <a:t>культуры </a:t>
            </a:r>
            <a:r>
              <a:rPr altLang="en-US">
                <a:sym typeface="+mn-ea"/>
              </a:rPr>
              <a:t>и отдыха </a:t>
            </a:r>
            <a:r>
              <a:rPr lang="ru-RU" altLang="en-US"/>
              <a:t>«Надежда» с.Гродеково, 2024</a:t>
            </a:r>
            <a:endParaRPr lang="ru-RU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46"/>
          </p:nvPr>
        </p:nvSpPr>
        <p:spPr/>
        <p:txBody>
          <a:bodyPr/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pic>
        <p:nvPicPr>
          <p:cNvPr id="54" name="Рисунок 9"/>
          <p:cNvPicPr>
            <a:picLocks noChangeAspect="1"/>
          </p:cNvPicPr>
          <p:nvPr>
            <p:ph type="pic" sz="quarter" idx="15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89960" y="1256665"/>
            <a:ext cx="2548890" cy="1872615"/>
          </a:xfrm>
          <a:prstGeom prst="rect">
            <a:avLst/>
          </a:prstGeom>
        </p:spPr>
      </p:pic>
      <p:pic>
        <p:nvPicPr>
          <p:cNvPr id="59" name="Замещающая рамка рисунка 58"/>
          <p:cNvPicPr>
            <a:picLocks noChangeAspect="1"/>
          </p:cNvPicPr>
          <p:nvPr>
            <p:ph type="pic" sz="quarter" idx="16"/>
          </p:nvPr>
        </p:nvPicPr>
        <p:blipFill>
          <a:blip r:embed="rId4"/>
          <a:stretch>
            <a:fillRect/>
          </a:stretch>
        </p:blipFill>
        <p:spPr>
          <a:xfrm>
            <a:off x="6378575" y="1255395"/>
            <a:ext cx="2487295" cy="1863725"/>
          </a:xfrm>
          <a:prstGeom prst="rect">
            <a:avLst/>
          </a:prstGeom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715" y="212090"/>
            <a:ext cx="1017905" cy="737235"/>
          </a:xfrm>
          <a:prstGeom prst="rect">
            <a:avLst/>
          </a:prstGeom>
          <a:noFill/>
        </p:spPr>
      </p:pic>
      <p:pic>
        <p:nvPicPr>
          <p:cNvPr id="13" name="Изображение 1" descr="IMG_2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8303" y="5743258"/>
            <a:ext cx="1039495" cy="893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Изображение 2" descr="IMG_75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360" y="1255395"/>
            <a:ext cx="2936875" cy="1862455"/>
          </a:xfrm>
          <a:prstGeom prst="rect">
            <a:avLst/>
          </a:prstGeom>
        </p:spPr>
      </p:pic>
      <p:pic>
        <p:nvPicPr>
          <p:cNvPr id="4" name="Изображение 3" descr="00fbaaa7-b01e-486f-9d6a-8f4a36da26c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4620" y="3994150"/>
            <a:ext cx="2569845" cy="1770380"/>
          </a:xfrm>
          <a:prstGeom prst="rect">
            <a:avLst/>
          </a:prstGeom>
        </p:spPr>
      </p:pic>
      <p:pic>
        <p:nvPicPr>
          <p:cNvPr id="9" name="Изображение 8" descr="738485b4-64b2-4975-b250-ce66a643f3d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2125" y="3994785"/>
            <a:ext cx="2504440" cy="1753870"/>
          </a:xfrm>
          <a:prstGeom prst="rect">
            <a:avLst/>
          </a:prstGeom>
        </p:spPr>
      </p:pic>
      <p:pic>
        <p:nvPicPr>
          <p:cNvPr id="7" name="Изображение 6" descr="4065b1d7-01f8-45c2-874c-54c0161745e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1850" y="3995420"/>
            <a:ext cx="2630170" cy="17691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11505" y="208280"/>
            <a:ext cx="10122535" cy="932815"/>
          </a:xfrm>
        </p:spPr>
        <p:txBody>
          <a:bodyPr/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</a:rPr>
              <a:t>Проекты  (ТОС -</a:t>
            </a:r>
            <a:r>
              <a:rPr lang="ru-RU" altLang="en-US" sz="2800">
                <a:solidFill>
                  <a:schemeClr val="accent1">
                    <a:lumMod val="50000"/>
                  </a:schemeClr>
                </a:solidFill>
              </a:rPr>
              <a:t>850</a:t>
            </a:r>
            <a:r>
              <a:rPr lang="ru-RU" altLang="en-US" sz="2800">
                <a:solidFill>
                  <a:schemeClr val="accent1">
                    <a:lumMod val="50000"/>
                  </a:schemeClr>
                </a:solidFill>
                <a:cs typeface="+mj-lt"/>
              </a:rPr>
              <a:t>0,0</a:t>
            </a:r>
            <a:r>
              <a:rPr lang="ru-RU" altLang="en-US" sz="1800">
                <a:solidFill>
                  <a:schemeClr val="accent1">
                    <a:lumMod val="50000"/>
                  </a:schemeClr>
                </a:solidFill>
                <a:cs typeface="+mj-lt"/>
              </a:rPr>
              <a:t>ТЫС.РУБ.</a:t>
            </a:r>
            <a:r>
              <a:rPr lang="ru-RU" altLang="en-US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ru-RU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Замещающая рамка рисунка 6"/>
          <p:cNvSpPr>
            <a:spLocks noGrp="1"/>
          </p:cNvSpPr>
          <p:nvPr>
            <p:ph type="pic" sz="quarter" idx="13"/>
          </p:nvPr>
        </p:nvSpPr>
        <p:spPr>
          <a:xfrm>
            <a:off x="423915" y="1051077"/>
            <a:ext cx="2000530" cy="1612167"/>
          </a:xfrm>
        </p:spPr>
      </p:sp>
      <p:sp>
        <p:nvSpPr>
          <p:cNvPr id="8" name="Замещающий текст 7"/>
          <p:cNvSpPr>
            <a:spLocks noGrp="1"/>
          </p:cNvSpPr>
          <p:nvPr>
            <p:ph type="body" sz="quarter" idx="37"/>
          </p:nvPr>
        </p:nvSpPr>
        <p:spPr>
          <a:xfrm>
            <a:off x="424180" y="2774950"/>
            <a:ext cx="2203450" cy="926465"/>
          </a:xfrm>
        </p:spPr>
        <p:txBody>
          <a:bodyPr/>
          <a:p>
            <a:pPr algn="ctr"/>
            <a:r>
              <a:rPr lang="ru-RU" altLang="en-US" sz="1200"/>
              <a:t>Благоустройство территории памятника с. Пухово( 2024)</a:t>
            </a:r>
            <a:endParaRPr lang="ru-RU" altLang="en-US" sz="1200"/>
          </a:p>
        </p:txBody>
      </p:sp>
      <p:sp>
        <p:nvSpPr>
          <p:cNvPr id="10" name="Замещающая рамка рисунка 9"/>
          <p:cNvSpPr>
            <a:spLocks noGrp="1"/>
          </p:cNvSpPr>
          <p:nvPr>
            <p:ph type="pic" sz="quarter" idx="15"/>
          </p:nvPr>
        </p:nvSpPr>
        <p:spPr>
          <a:xfrm>
            <a:off x="3324225" y="1064895"/>
            <a:ext cx="2121535" cy="1612265"/>
          </a:xfrm>
        </p:spPr>
      </p:sp>
      <p:sp>
        <p:nvSpPr>
          <p:cNvPr id="11" name="Замещающий текст 10"/>
          <p:cNvSpPr>
            <a:spLocks noGrp="1"/>
          </p:cNvSpPr>
          <p:nvPr>
            <p:ph type="body" sz="quarter" idx="38"/>
          </p:nvPr>
        </p:nvSpPr>
        <p:spPr>
          <a:xfrm>
            <a:off x="3246755" y="2792730"/>
            <a:ext cx="2277745" cy="975360"/>
          </a:xfrm>
        </p:spPr>
        <p:txBody>
          <a:bodyPr/>
          <a:p>
            <a:r>
              <a:rPr lang="ru-RU" altLang="en-US" sz="1200"/>
              <a:t>Устройство уличного освещения (2023);</a:t>
            </a:r>
            <a:endParaRPr lang="ru-RU" altLang="en-US" sz="1200"/>
          </a:p>
          <a:p>
            <a:r>
              <a:rPr lang="ru-RU" altLang="en-US" sz="1200"/>
              <a:t>Благоустройство территории памятника с. Гродеково </a:t>
            </a:r>
            <a:r>
              <a:rPr lang="ru-RU" altLang="en-US" sz="1200"/>
              <a:t>(2024)</a:t>
            </a:r>
            <a:endParaRPr lang="ru-RU" altLang="en-US" sz="1200"/>
          </a:p>
        </p:txBody>
      </p:sp>
      <p:sp>
        <p:nvSpPr>
          <p:cNvPr id="13" name="Замещающая рамка рисунка 12"/>
          <p:cNvSpPr>
            <a:spLocks noGrp="1"/>
          </p:cNvSpPr>
          <p:nvPr>
            <p:ph type="pic" sz="quarter" idx="16"/>
          </p:nvPr>
        </p:nvSpPr>
        <p:spPr>
          <a:xfrm>
            <a:off x="6005195" y="1002665"/>
            <a:ext cx="2359660" cy="1612265"/>
          </a:xfrm>
        </p:spPr>
      </p:sp>
      <p:sp>
        <p:nvSpPr>
          <p:cNvPr id="16" name="Замещающая рамка рисунка 15"/>
          <p:cNvSpPr>
            <a:spLocks noGrp="1"/>
          </p:cNvSpPr>
          <p:nvPr>
            <p:ph type="pic" sz="quarter" idx="14"/>
          </p:nvPr>
        </p:nvSpPr>
        <p:spPr>
          <a:xfrm>
            <a:off x="8962390" y="1050925"/>
            <a:ext cx="2247900" cy="1612265"/>
          </a:xfrm>
        </p:spPr>
      </p:sp>
      <p:sp>
        <p:nvSpPr>
          <p:cNvPr id="19" name="Замещающая рамка рисунка 18"/>
          <p:cNvSpPr>
            <a:spLocks noGrp="1"/>
          </p:cNvSpPr>
          <p:nvPr>
            <p:ph type="pic" sz="quarter" idx="17"/>
          </p:nvPr>
        </p:nvSpPr>
        <p:spPr>
          <a:xfrm>
            <a:off x="1667880" y="4021895"/>
            <a:ext cx="2000530" cy="1612167"/>
          </a:xfrm>
        </p:spPr>
      </p:sp>
      <p:sp>
        <p:nvSpPr>
          <p:cNvPr id="20" name="Замещающий текст 19"/>
          <p:cNvSpPr>
            <a:spLocks noGrp="1"/>
          </p:cNvSpPr>
          <p:nvPr>
            <p:ph type="body" sz="quarter" idx="41"/>
          </p:nvPr>
        </p:nvSpPr>
        <p:spPr>
          <a:xfrm>
            <a:off x="1318260" y="5888355"/>
            <a:ext cx="3315335" cy="740410"/>
          </a:xfrm>
        </p:spPr>
        <p:txBody>
          <a:bodyPr/>
          <a:p>
            <a:r>
              <a:rPr altLang="en-US" sz="1200">
                <a:sym typeface="+mn-ea"/>
              </a:rPr>
              <a:t>Устройство спортплощадки с. Чернышевка (2024)</a:t>
            </a:r>
            <a:endParaRPr lang="ru-RU" altLang="en-US" sz="1200" b="1">
              <a:solidFill>
                <a:schemeClr val="tx1"/>
              </a:solidFill>
            </a:endParaRPr>
          </a:p>
          <a:p>
            <a:endParaRPr lang="ru-RU" altLang="en-US" sz="1200" b="1">
              <a:solidFill>
                <a:schemeClr val="tx1"/>
              </a:solidFill>
            </a:endParaRPr>
          </a:p>
        </p:txBody>
      </p:sp>
      <p:sp>
        <p:nvSpPr>
          <p:cNvPr id="23" name="Замещающий текст 22"/>
          <p:cNvSpPr>
            <a:spLocks noGrp="1"/>
          </p:cNvSpPr>
          <p:nvPr>
            <p:ph type="body" sz="quarter" idx="42"/>
          </p:nvPr>
        </p:nvSpPr>
        <p:spPr>
          <a:xfrm>
            <a:off x="4844415" y="5872480"/>
            <a:ext cx="5466715" cy="740410"/>
          </a:xfrm>
        </p:spPr>
        <p:txBody>
          <a:bodyPr/>
          <a:p>
            <a:r>
              <a:rPr lang="ru-RU" altLang="en-US" sz="1200"/>
              <a:t>Устройство уличного освещения с. Гродеково (2023), Чернышевка (2023,2024), Еловка (2024), Пухово (2024) </a:t>
            </a:r>
            <a:endParaRPr lang="ru-RU" altLang="en-US" sz="1200"/>
          </a:p>
        </p:txBody>
      </p:sp>
      <p:sp>
        <p:nvSpPr>
          <p:cNvPr id="26" name="Замещающий текст 25"/>
          <p:cNvSpPr>
            <a:spLocks noGrp="1"/>
          </p:cNvSpPr>
          <p:nvPr>
            <p:ph type="body" sz="quarter" idx="43"/>
          </p:nvPr>
        </p:nvSpPr>
        <p:spPr>
          <a:xfrm>
            <a:off x="5934075" y="2792730"/>
            <a:ext cx="2427605" cy="941070"/>
          </a:xfrm>
        </p:spPr>
        <p:txBody>
          <a:bodyPr/>
          <a:p>
            <a:r>
              <a:rPr lang="ru-RU" altLang="en-US" sz="1200"/>
              <a:t>Благоустройство общественной территории с. Староварваровка (2024)</a:t>
            </a:r>
            <a:endParaRPr lang="ru-RU" altLang="en-US" sz="1200"/>
          </a:p>
        </p:txBody>
      </p:sp>
      <p:sp>
        <p:nvSpPr>
          <p:cNvPr id="29" name="Замещающий текст 28"/>
          <p:cNvSpPr>
            <a:spLocks noGrp="1"/>
          </p:cNvSpPr>
          <p:nvPr>
            <p:ph type="body" sz="quarter" idx="44"/>
          </p:nvPr>
        </p:nvSpPr>
        <p:spPr>
          <a:xfrm>
            <a:off x="8884920" y="2774950"/>
            <a:ext cx="2436495" cy="915035"/>
          </a:xfrm>
        </p:spPr>
        <p:txBody>
          <a:bodyPr/>
          <a:p>
            <a:r>
              <a:rPr altLang="en-US" sz="1200">
                <a:sym typeface="+mn-ea"/>
              </a:rPr>
              <a:t>Благоустройство общественной территории с. Гражданка (2024)</a:t>
            </a:r>
            <a:endParaRPr lang="ru-RU" altLang="en-US" sz="1200"/>
          </a:p>
          <a:p>
            <a:endParaRPr lang="ru-RU" altLang="en-US" sz="1200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45"/>
          </p:nvPr>
        </p:nvSpPr>
        <p:spPr/>
        <p:txBody>
          <a:bodyPr/>
          <a:p>
            <a:pPr rtl="0"/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46"/>
          </p:nvPr>
        </p:nvSpPr>
        <p:spPr/>
        <p:txBody>
          <a:bodyPr/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pic>
        <p:nvPicPr>
          <p:cNvPr id="2" name="Изображение 1" descr="175f1408-e1f0-444a-a2b2-3886f1a8ee0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6755" y="1021080"/>
            <a:ext cx="2277110" cy="1676400"/>
          </a:xfrm>
          <a:prstGeom prst="rect">
            <a:avLst/>
          </a:prstGeom>
        </p:spPr>
      </p:pic>
      <p:pic>
        <p:nvPicPr>
          <p:cNvPr id="12" name="Изображение 11" descr="17d8094b-251e-47ae-819d-5f6d5ef808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285" y="1002665"/>
            <a:ext cx="2437130" cy="1692275"/>
          </a:xfrm>
          <a:prstGeom prst="rect">
            <a:avLst/>
          </a:prstGeom>
        </p:spPr>
      </p:pic>
      <p:pic>
        <p:nvPicPr>
          <p:cNvPr id="9" name="Изображение 8" descr="9ed4805f-1872-4c6f-a6b5-2657342133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6830" y="1051560"/>
            <a:ext cx="2851150" cy="1643380"/>
          </a:xfrm>
          <a:prstGeom prst="rect">
            <a:avLst/>
          </a:prstGeom>
        </p:spPr>
      </p:pic>
      <p:pic>
        <p:nvPicPr>
          <p:cNvPr id="3" name="Изображение 2" descr="716cfce8-a45f-4284-89f1-bbd05de4cdd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355" y="1002030"/>
            <a:ext cx="2632075" cy="1695450"/>
          </a:xfrm>
          <a:prstGeom prst="rect">
            <a:avLst/>
          </a:prstGeom>
        </p:spPr>
      </p:pic>
      <p:pic>
        <p:nvPicPr>
          <p:cNvPr id="15" name="Изображение 14" descr="photo_2024-11-18_11-54-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9225" y="3911600"/>
            <a:ext cx="2481580" cy="1861185"/>
          </a:xfrm>
          <a:prstGeom prst="rect">
            <a:avLst/>
          </a:prstGeom>
        </p:spPr>
      </p:pic>
      <p:pic>
        <p:nvPicPr>
          <p:cNvPr id="18" name="Изображение 17" descr="2846c566-17f7-4ef3-9e56-043f2c282db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4415" y="3911600"/>
            <a:ext cx="2713990" cy="1861820"/>
          </a:xfrm>
          <a:prstGeom prst="rect">
            <a:avLst/>
          </a:prstGeom>
        </p:spPr>
      </p:pic>
      <p:pic>
        <p:nvPicPr>
          <p:cNvPr id="17" name="Изображение 16" descr="52360ab3-25ae-4d08-9f79-a01b9eab543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7625" y="3911600"/>
            <a:ext cx="3315335" cy="18535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50265" y="455295"/>
            <a:ext cx="10122535" cy="10731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История УСПЕХА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2022-2024 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>
          <a:xfrm>
            <a:off x="8751570" y="4306570"/>
            <a:ext cx="2924810" cy="15462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ru-RU" sz="1200" b="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Памятник партизанам, погибшим в 1922г. в боях с японо-американскими империалистами», с. Анучино,</a:t>
            </a:r>
            <a:endParaRPr lang="ru-RU" sz="1200" b="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  <a:p>
            <a:pPr rtl="0"/>
            <a:r>
              <a:rPr lang="ru-RU" sz="1200" b="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2023</a:t>
            </a:r>
            <a:endParaRPr lang="ru-RU" sz="1200" b="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8"/>
          </p:nvPr>
        </p:nvSpPr>
        <p:spPr>
          <a:xfrm>
            <a:off x="969482" y="5511583"/>
            <a:ext cx="1943837" cy="34766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  <a:p>
            <a:pPr rtl="0"/>
            <a:endParaRPr lang="ru-RU" dirty="0"/>
          </a:p>
          <a:p>
            <a:pPr rtl="0"/>
            <a:endParaRPr lang="ru-RU" dirty="0"/>
          </a:p>
        </p:txBody>
      </p:sp>
      <p:sp>
        <p:nvSpPr>
          <p:cNvPr id="57" name="Текст 56"/>
          <p:cNvSpPr>
            <a:spLocks noGrp="1"/>
          </p:cNvSpPr>
          <p:nvPr>
            <p:ph type="body" sz="quarter" idx="34"/>
          </p:nvPr>
        </p:nvSpPr>
        <p:spPr>
          <a:xfrm>
            <a:off x="3434715" y="4709160"/>
            <a:ext cx="2012950" cy="146367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200" b="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Памятник землякам, погибшим на фронтах ВОВ 1941-1945гг», с. Анучино,</a:t>
            </a:r>
            <a:endParaRPr lang="ru-RU" sz="1200" b="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  <a:p>
            <a:pPr rtl="0"/>
            <a:r>
              <a:rPr lang="ru-RU" sz="1200" b="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2022</a:t>
            </a:r>
            <a:endParaRPr lang="ru-RU" sz="1200" b="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44" name="Текст 43"/>
          <p:cNvSpPr>
            <a:spLocks noGrp="1"/>
          </p:cNvSpPr>
          <p:nvPr>
            <p:ph type="body" sz="quarter" idx="35"/>
          </p:nvPr>
        </p:nvSpPr>
        <p:spPr>
          <a:xfrm>
            <a:off x="5909945" y="4122420"/>
            <a:ext cx="2644140" cy="146367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400" dirty="0">
                <a:latin typeface="Arial Black" panose="020B0A04020102020204" pitchFamily="34" charset="0"/>
                <a:cs typeface="Arial Black" panose="020B0A04020102020204" pitchFamily="34" charset="0"/>
              </a:rPr>
              <a:t>Дом культуры с. Анучино,</a:t>
            </a:r>
            <a:endParaRPr lang="ru-RU" sz="1400" dirty="0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rtl="0"/>
            <a:r>
              <a:rPr lang="ru-RU" sz="1400" dirty="0">
                <a:latin typeface="Arial Black" panose="020B0A04020102020204" pitchFamily="34" charset="0"/>
                <a:cs typeface="Arial Black" panose="020B0A04020102020204" pitchFamily="34" charset="0"/>
              </a:rPr>
              <a:t>2022</a:t>
            </a:r>
            <a:endParaRPr lang="ru-RU" sz="1400" dirty="0"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58" name="Текст 57"/>
          <p:cNvSpPr>
            <a:spLocks noGrp="1"/>
          </p:cNvSpPr>
          <p:nvPr>
            <p:ph type="body" sz="quarter" idx="36"/>
          </p:nvPr>
        </p:nvSpPr>
        <p:spPr>
          <a:xfrm>
            <a:off x="379095" y="4333240"/>
            <a:ext cx="2416175" cy="146367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1400" dirty="0">
                <a:latin typeface="Arial Black" panose="020B0A04020102020204" pitchFamily="34" charset="0"/>
                <a:cs typeface="Arial Black" panose="020B0A04020102020204" pitchFamily="34" charset="0"/>
              </a:rPr>
              <a:t>Территория МБОУ школы с. Анучино,</a:t>
            </a:r>
            <a:endParaRPr lang="ru-RU" sz="1400" dirty="0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rtl="0"/>
            <a:r>
              <a:rPr lang="ru-RU" sz="1400" dirty="0">
                <a:latin typeface="Arial Black" panose="020B0A04020102020204" pitchFamily="34" charset="0"/>
                <a:cs typeface="Arial Black" panose="020B0A04020102020204" pitchFamily="34" charset="0"/>
              </a:rPr>
              <a:t>2022</a:t>
            </a:r>
            <a:endParaRPr lang="ru-RU" sz="1400" dirty="0"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0" name="Номер слайда 59"/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pic>
        <p:nvPicPr>
          <p:cNvPr id="24" name="Объект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795" y="1598295"/>
            <a:ext cx="2623185" cy="227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" y="1739265"/>
            <a:ext cx="3021965" cy="2383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Объект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570" y="1738630"/>
            <a:ext cx="2890520" cy="238379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890" y="1598295"/>
            <a:ext cx="2123440" cy="2869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50265" y="377190"/>
            <a:ext cx="10122535" cy="1151255"/>
          </a:xfrm>
        </p:spPr>
        <p:txBody>
          <a:bodyPr/>
          <a:p>
            <a:r>
              <a:rPr lang="ru-RU" altLang="en-US">
                <a:solidFill>
                  <a:schemeClr val="accent1">
                    <a:lumMod val="50000"/>
                  </a:schemeClr>
                </a:solidFill>
              </a:rPr>
              <a:t>История Успеха </a:t>
            </a:r>
            <a:br>
              <a:rPr lang="ru-RU" altLang="en-US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altLang="en-US" sz="2800">
                <a:solidFill>
                  <a:schemeClr val="accent1">
                    <a:lumMod val="50000"/>
                  </a:schemeClr>
                </a:solidFill>
              </a:rPr>
              <a:t>2022-2024</a:t>
            </a:r>
            <a:endParaRPr lang="ru-RU" altLang="en-US" sz="28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Рисунок 6"/>
          <p:cNvPicPr>
            <a:picLocks noChangeAspect="1"/>
          </p:cNvPicPr>
          <p:nvPr>
            <p:ph type="pic" sz="quarter" idx="13"/>
          </p:nvPr>
        </p:nvPicPr>
        <p:blipFill>
          <a:blip r:embed="rId1"/>
          <a:stretch>
            <a:fillRect/>
          </a:stretch>
        </p:blipFill>
        <p:spPr>
          <a:xfrm>
            <a:off x="260985" y="1695450"/>
            <a:ext cx="2437130" cy="2679700"/>
          </a:xfrm>
          <a:prstGeom prst="rect">
            <a:avLst/>
          </a:prstGeom>
        </p:spPr>
      </p:pic>
      <p:sp>
        <p:nvSpPr>
          <p:cNvPr id="8" name="Замещающий текст 7"/>
          <p:cNvSpPr>
            <a:spLocks noGrp="1"/>
          </p:cNvSpPr>
          <p:nvPr>
            <p:ph type="body" sz="quarter" idx="17"/>
          </p:nvPr>
        </p:nvSpPr>
        <p:spPr>
          <a:xfrm>
            <a:off x="261620" y="4481195"/>
            <a:ext cx="2436495" cy="1189990"/>
          </a:xfrm>
        </p:spPr>
        <p:txBody>
          <a:bodyPr/>
          <a:p>
            <a:r>
              <a:rPr altLang="ru-RU" sz="1400"/>
              <a:t>Спорткомплекс «ЗОЖник» </a:t>
            </a:r>
            <a:endParaRPr altLang="ru-RU" sz="1400"/>
          </a:p>
          <a:p>
            <a:r>
              <a:rPr altLang="ru-RU" sz="1400"/>
              <a:t>с.Гродеково, 2022</a:t>
            </a:r>
            <a:endParaRPr altLang="ru-RU" sz="1400"/>
          </a:p>
        </p:txBody>
      </p:sp>
      <p:sp>
        <p:nvSpPr>
          <p:cNvPr id="10" name="Замещающая рамка рисунка 9"/>
          <p:cNvSpPr>
            <a:spLocks noGrp="1"/>
          </p:cNvSpPr>
          <p:nvPr>
            <p:ph type="pic" sz="quarter" idx="26"/>
          </p:nvPr>
        </p:nvSpPr>
        <p:spPr>
          <a:xfrm>
            <a:off x="3495040" y="1810385"/>
            <a:ext cx="2226310" cy="2568575"/>
          </a:xfrm>
        </p:spPr>
      </p:sp>
      <p:sp>
        <p:nvSpPr>
          <p:cNvPr id="11" name="Замещающий текст 10"/>
          <p:cNvSpPr>
            <a:spLocks noGrp="1"/>
          </p:cNvSpPr>
          <p:nvPr>
            <p:ph type="body" sz="quarter" idx="34"/>
          </p:nvPr>
        </p:nvSpPr>
        <p:spPr>
          <a:xfrm>
            <a:off x="3219450" y="4542790"/>
            <a:ext cx="2723515" cy="1128395"/>
          </a:xfrm>
        </p:spPr>
        <p:txBody>
          <a:bodyPr/>
          <a:p>
            <a:r>
              <a:rPr altLang="ru-RU" sz="1400"/>
              <a:t>Спортивная площадка МБОУ школа с.Новогордеевка,2024</a:t>
            </a:r>
            <a:endParaRPr altLang="ru-RU" sz="1400"/>
          </a:p>
        </p:txBody>
      </p:sp>
      <p:pic>
        <p:nvPicPr>
          <p:cNvPr id="74" name="Замещающая рамка рисунка 73" descr="badd32a0-5696-4995-92ea-3a63586226d1"/>
          <p:cNvPicPr>
            <a:picLocks noChangeAspect="1"/>
          </p:cNvPicPr>
          <p:nvPr>
            <p:ph type="pic" sz="quarter" idx="27"/>
          </p:nvPr>
        </p:nvPicPr>
        <p:blipFill>
          <a:blip r:embed="rId2"/>
          <a:stretch>
            <a:fillRect/>
          </a:stretch>
        </p:blipFill>
        <p:spPr>
          <a:xfrm>
            <a:off x="6223635" y="1809750"/>
            <a:ext cx="2790190" cy="2453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14" name="Замещающий текст 13"/>
          <p:cNvSpPr>
            <a:spLocks noGrp="1"/>
          </p:cNvSpPr>
          <p:nvPr>
            <p:ph type="body" sz="quarter" idx="35"/>
          </p:nvPr>
        </p:nvSpPr>
        <p:spPr>
          <a:xfrm>
            <a:off x="6223635" y="4542790"/>
            <a:ext cx="2736215" cy="1128395"/>
          </a:xfrm>
        </p:spPr>
        <p:txBody>
          <a:bodyPr/>
          <a:p>
            <a:r>
              <a:rPr lang="ru-RU" altLang="en-US" sz="1400"/>
              <a:t>Кровля Виноградовский филиал МБОУ школы с. Анучино,2024</a:t>
            </a:r>
            <a:endParaRPr lang="ru-RU" altLang="en-US" sz="1400"/>
          </a:p>
        </p:txBody>
      </p:sp>
      <p:pic>
        <p:nvPicPr>
          <p:cNvPr id="20" name="Замещающая рамка рисунка 19" descr="IMG-20240609-WA0011"/>
          <p:cNvPicPr>
            <a:picLocks noChangeAspect="1"/>
          </p:cNvPicPr>
          <p:nvPr>
            <p:ph type="pic" sz="quarter" idx="25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516110" y="1677035"/>
            <a:ext cx="2010410" cy="2698115"/>
          </a:xfrm>
          <a:prstGeom prst="rect">
            <a:avLst/>
          </a:prstGeom>
        </p:spPr>
      </p:pic>
      <p:sp>
        <p:nvSpPr>
          <p:cNvPr id="17" name="Замещающий текст 16"/>
          <p:cNvSpPr>
            <a:spLocks noGrp="1"/>
          </p:cNvSpPr>
          <p:nvPr>
            <p:ph type="body" sz="quarter" idx="36"/>
          </p:nvPr>
        </p:nvSpPr>
        <p:spPr>
          <a:xfrm>
            <a:off x="9454515" y="4542790"/>
            <a:ext cx="2226310" cy="1128395"/>
          </a:xfrm>
        </p:spPr>
        <p:txBody>
          <a:bodyPr/>
          <a:p>
            <a:r>
              <a:rPr lang="ru-RU" altLang="en-US" sz="1400"/>
              <a:t>Дорога с.Виноградовка-с.Ильмаковка, 2024</a:t>
            </a:r>
            <a:endParaRPr lang="ru-RU" altLang="en-US" sz="1400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38"/>
          </p:nvPr>
        </p:nvSpPr>
        <p:spPr/>
        <p:txBody>
          <a:bodyPr/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pic>
        <p:nvPicPr>
          <p:cNvPr id="3" name="Изображение 2" descr="b85bf0f6-6f04-4694-9a8e-dbe9f1570e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610" y="1677035"/>
            <a:ext cx="2719070" cy="27019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9210" y="167005"/>
            <a:ext cx="9187815" cy="8534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ОБЛАСТИ РОСТА </a:t>
            </a:r>
            <a:br>
              <a:rPr lang="ru-RU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>
                <a:solidFill>
                  <a:schemeClr val="accent1">
                    <a:lumMod val="50000"/>
                  </a:schemeClr>
                </a:solidFill>
              </a:rPr>
              <a:t>2022-2024</a:t>
            </a:r>
            <a:endParaRPr lang="ru-RU" sz="240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Таблица 4"/>
          <p:cNvGraphicFramePr>
            <a:graphicFrameLocks noGrp="1"/>
          </p:cNvGraphicFramePr>
          <p:nvPr>
            <p:ph sz="half" idx="2"/>
          </p:nvPr>
        </p:nvGraphicFramePr>
        <p:xfrm>
          <a:off x="570230" y="1082675"/>
          <a:ext cx="10645775" cy="5700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155"/>
                <a:gridCol w="2129155"/>
                <a:gridCol w="2129155"/>
                <a:gridCol w="2129155"/>
                <a:gridCol w="2129155"/>
              </a:tblGrid>
              <a:tr h="196850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ТО</a:t>
                      </a:r>
                      <a:endParaRPr lang="ru-RU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endParaRPr lang="ru-RU" b="1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b="1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Население</a:t>
                      </a:r>
                      <a:endParaRPr lang="ru-RU" b="1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en-US" altLang="ru-RU" sz="1600" b="1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(</a:t>
                      </a:r>
                      <a:r>
                        <a:rPr altLang="ru-RU" sz="1600" b="1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Всего: 12237)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b="1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 </a:t>
                      </a:r>
                      <a:endParaRPr lang="ru-RU" b="1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Количество объектов </a:t>
                      </a:r>
                      <a:r>
                        <a:rPr lang="ru-RU" sz="16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(всего: 108)</a:t>
                      </a:r>
                      <a:endParaRPr lang="ru-RU" sz="1600" b="1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Проекты ТОС</a:t>
                      </a:r>
                      <a:endParaRPr lang="ru-RU" b="1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6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Активность населения по участию в конкурсах  (инициативное бюджетирование:</a:t>
                      </a:r>
                      <a:endParaRPr lang="ru-RU" sz="1600" b="1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ru-RU" sz="14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«Твой проект», «Молодёжный бюджет»)</a:t>
                      </a:r>
                      <a:endParaRPr lang="ru-RU" sz="1400" b="1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5377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Анучинский ТО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6436</a:t>
                      </a:r>
                      <a:endParaRPr lang="ru-RU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68 (63%)</a:t>
                      </a:r>
                      <a:endParaRPr lang="ru-RU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endParaRPr lang="ru-RU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b="0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3 </a:t>
                      </a:r>
                      <a:endParaRPr lang="ru-RU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sz="1000">
                          <a:solidFill>
                            <a:schemeClr val="tx1"/>
                          </a:solidFill>
                          <a:latin typeface="+mn-lt"/>
                          <a:sym typeface="+mn-ea"/>
                        </a:rPr>
                        <a:t>(ТОС с.Еловка и Гродеково)</a:t>
                      </a:r>
                      <a:endParaRPr lang="ru-RU" sz="1000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endParaRPr lang="ru-RU" sz="1000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3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sz="10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(с.Еловка и Гродеково)</a:t>
                      </a:r>
                      <a:endParaRPr lang="ru-RU" sz="1000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</a:tr>
              <a:tr h="95377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Чернышевский ТО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2739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</a:t>
                      </a:r>
                      <a:r>
                        <a:rPr lang="en-US" alt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7</a:t>
                      </a:r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 (1</a:t>
                      </a:r>
                      <a:r>
                        <a:rPr lang="en-US" alt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6</a:t>
                      </a:r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%)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endParaRPr lang="ru-RU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b="0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3</a:t>
                      </a:r>
                      <a:endParaRPr lang="ru-RU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sz="1000">
                          <a:solidFill>
                            <a:schemeClr val="tx1"/>
                          </a:solidFill>
                          <a:latin typeface="+mn-lt"/>
                          <a:sym typeface="+mn-ea"/>
                        </a:rPr>
                        <a:t>(ТОС с.Чернышевка)</a:t>
                      </a:r>
                      <a:endParaRPr lang="ru-RU" sz="1000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endParaRPr lang="ru-RU" sz="1000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2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sz="10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(с. Чернышевка)</a:t>
                      </a:r>
                      <a:endParaRPr lang="ru-RU" sz="1000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</a:tr>
              <a:tr h="870585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Гражданский ТО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2011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  1</a:t>
                      </a:r>
                      <a:r>
                        <a:rPr lang="en-US" alt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6</a:t>
                      </a:r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 (1</a:t>
                      </a:r>
                      <a:r>
                        <a:rPr lang="en-US" alt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5</a:t>
                      </a:r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%)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3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sz="10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(ТОС с. </a:t>
                      </a:r>
                      <a:r>
                        <a:rPr sz="1000">
                          <a:solidFill>
                            <a:schemeClr val="tx1"/>
                          </a:solidFill>
                          <a:latin typeface="+mn-lt"/>
                          <a:sym typeface="+mn-ea"/>
                        </a:rPr>
                        <a:t>Пухово и Гражданка)</a:t>
                      </a:r>
                      <a:endParaRPr lang="ru-RU" sz="1000" b="0" i="0">
                        <a:solidFill>
                          <a:schemeClr val="tx1"/>
                        </a:solidFill>
                        <a:latin typeface="+mn-lt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sz="10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(с.Гражданка)</a:t>
                      </a:r>
                      <a:endParaRPr lang="ru-RU" sz="1000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</a:tr>
              <a:tr h="95377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Виноградовский ТО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1051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7 (6%)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</a:t>
                      </a:r>
                      <a:endParaRPr lang="ru-RU" b="0" i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sz="1000" dirty="0">
                          <a:solidFill>
                            <a:schemeClr val="tx1"/>
                          </a:solidFill>
                          <a:latin typeface="+mn-lt"/>
                          <a:sym typeface="+mn-ea"/>
                        </a:rPr>
                        <a:t>(ТОС с. Староварваровка)</a:t>
                      </a:r>
                      <a:endParaRPr lang="ru-RU" sz="1000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endParaRPr lang="ru-RU" sz="1000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b="0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</a:t>
                      </a:r>
                      <a:endParaRPr lang="ru-RU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  <a:p>
                      <a:pPr algn="ctr" rtl="0"/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(с. Староварваровка)</a:t>
                      </a:r>
                      <a:endParaRPr lang="ru-RU" sz="1000" b="0" i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639060" y="194310"/>
            <a:ext cx="7031990" cy="979170"/>
          </a:xfrm>
        </p:spPr>
        <p:txBody>
          <a:bodyPr rtlCol="0"/>
          <a:lstStyle>
            <a:defPPr>
              <a:defRPr lang="ru-RU"/>
            </a:defPPr>
          </a:lstStyle>
          <a:p>
            <a:pPr algn="l" rtl="0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Сводный обзор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объекты по ТО  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2022-2024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94380" y="1348105"/>
            <a:ext cx="5721985" cy="510857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84" name="Текст 83"/>
          <p:cNvSpPr>
            <a:spLocks noGrp="1"/>
          </p:cNvSpPr>
          <p:nvPr>
            <p:ph type="body" sz="quarter" idx="13"/>
          </p:nvPr>
        </p:nvSpPr>
        <p:spPr>
          <a:xfrm>
            <a:off x="9816465" y="281940"/>
            <a:ext cx="1235710" cy="598805"/>
          </a:xfrm>
        </p:spPr>
        <p:txBody>
          <a:bodyPr rtlCol="0"/>
          <a:lstStyle>
            <a:defPPr>
              <a:defRPr lang="ru-RU"/>
            </a:defPPr>
          </a:lstStyle>
          <a:p>
            <a:pPr algn="l" rtl="0"/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  <a:sym typeface="+mn-ea"/>
              </a:rPr>
              <a:t>    </a:t>
            </a:r>
            <a:r>
              <a:rPr lang="en-US" altLang="ru-RU" sz="2000" dirty="0">
                <a:solidFill>
                  <a:schemeClr val="tx1"/>
                </a:solidFill>
                <a:latin typeface="Arial Black" panose="020B0A04020102020204" pitchFamily="34" charset="0"/>
                <a:sym typeface="+mn-ea"/>
              </a:rPr>
              <a:t>%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  <a:sym typeface="+mn-ea"/>
              </a:rPr>
              <a:t> </a:t>
            </a:r>
            <a:r>
              <a:rPr sz="2000" dirty="0">
                <a:solidFill>
                  <a:schemeClr val="tx1"/>
                </a:solidFill>
                <a:latin typeface="Arial Black" panose="020B0A04020102020204" pitchFamily="34" charset="0"/>
                <a:sym typeface="+mn-ea"/>
              </a:rPr>
              <a:t>     </a:t>
            </a:r>
            <a:endParaRPr lang="ru-RU" sz="2000" dirty="0"/>
          </a:p>
        </p:txBody>
      </p:sp>
      <p:sp>
        <p:nvSpPr>
          <p:cNvPr id="85" name="Текст 84"/>
          <p:cNvSpPr>
            <a:spLocks noGrp="1"/>
          </p:cNvSpPr>
          <p:nvPr>
            <p:ph type="body" sz="quarter" idx="14"/>
          </p:nvPr>
        </p:nvSpPr>
        <p:spPr>
          <a:xfrm>
            <a:off x="749287" y="3662475"/>
            <a:ext cx="192024" cy="10332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sz="1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138555" y="1173480"/>
          <a:ext cx="9180830" cy="5282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44290" y="2955290"/>
            <a:ext cx="4503420" cy="1331595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sz="4400" dirty="0"/>
              <a:t>СПАСИБО</a:t>
            </a:r>
            <a:endParaRPr lang="ru-RU" sz="4400" dirty="0"/>
          </a:p>
        </p:txBody>
      </p:sp>
      <p:sp>
        <p:nvSpPr>
          <p:cNvPr id="15" name="Текст 14"/>
          <p:cNvSpPr>
            <a:spLocks noGrp="1"/>
          </p:cNvSpPr>
          <p:nvPr>
            <p:ph type="body" idx="1"/>
          </p:nvPr>
        </p:nvSpPr>
        <p:spPr>
          <a:xfrm>
            <a:off x="1907196" y="6121233"/>
            <a:ext cx="2418998" cy="53520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Тел.8(42362)91-7-96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Тема Office">
  <a:themeElements>
    <a:clrScheme name="Custom 8">
      <a:dk1>
        <a:srgbClr val="36393B"/>
      </a:dk1>
      <a:lt1>
        <a:srgbClr val="FFFFFF"/>
      </a:lt1>
      <a:dk2>
        <a:srgbClr val="4D62EF"/>
      </a:dk2>
      <a:lt2>
        <a:srgbClr val="E7E4E6"/>
      </a:lt2>
      <a:accent1>
        <a:srgbClr val="3AEFCC"/>
      </a:accent1>
      <a:accent2>
        <a:srgbClr val="62D382"/>
      </a:accent2>
      <a:accent3>
        <a:srgbClr val="FDED60"/>
      </a:accent3>
      <a:accent4>
        <a:srgbClr val="FD4C00"/>
      </a:accent4>
      <a:accent5>
        <a:srgbClr val="FE2701"/>
      </a:accent5>
      <a:accent6>
        <a:srgbClr val="CA54FB"/>
      </a:accent6>
      <a:hlink>
        <a:srgbClr val="4D62EF"/>
      </a:hlink>
      <a:folHlink>
        <a:srgbClr val="FC4C00"/>
      </a:folHlink>
    </a:clrScheme>
    <a:fontScheme name="Custom 9">
      <a:majorFont>
        <a:latin typeface="Arial Black"/>
        <a:ea typeface=""/>
        <a:cs typeface=""/>
      </a:majorFont>
      <a:minorFont>
        <a:latin typeface="Calibri"/>
        <a:ea typeface="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Светлая современная презентация</Template>
  <TotalTime>0</TotalTime>
  <Words>8311</Words>
  <Application>WPS Presentation</Application>
  <PresentationFormat>Широкоэкранный</PresentationFormat>
  <Paragraphs>504</Paragraphs>
  <Slides>24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SimSun</vt:lpstr>
      <vt:lpstr>Wingdings</vt:lpstr>
      <vt:lpstr>Arial Black</vt:lpstr>
      <vt:lpstr>Calibri</vt:lpstr>
      <vt:lpstr>Calibri</vt:lpstr>
      <vt:lpstr>Calibri</vt:lpstr>
      <vt:lpstr>Times New Roman</vt:lpstr>
      <vt:lpstr>Microsoft YaHei</vt:lpstr>
      <vt:lpstr>Arial Unicode MS</vt:lpstr>
      <vt:lpstr>Тема Office</vt:lpstr>
      <vt:lpstr>Комплексное развитие Анучинской Сельской агломерации</vt:lpstr>
      <vt:lpstr>Критерии определения опорных населенных пунктов иприлегающих территорий</vt:lpstr>
      <vt:lpstr>Анучино- опорный населенный пункт (ОНП)</vt:lpstr>
      <vt:lpstr>Ведомственные объекты по ТО  2022-2024 годы.</vt:lpstr>
      <vt:lpstr>ОБРАЗОВАНИЕ (количество объектов)  </vt:lpstr>
      <vt:lpstr>ОБъекты образования</vt:lpstr>
      <vt:lpstr>Культура (количество объектов)</vt:lpstr>
      <vt:lpstr>Объекты культуры</vt:lpstr>
      <vt:lpstr>СПОРТ –  норма жизни</vt:lpstr>
      <vt:lpstr>Спортивные объекты</vt:lpstr>
      <vt:lpstr>Благоустройство ОБЩЕСТВЕННЫХ и ПРИДОМОВЫХ ТЕРРИТОРИЙ</vt:lpstr>
      <vt:lpstr>Благоустройство ОБЩЕСТВЕННЫХ И ПРИДОМОВЫХ ТЕРРИТОРИИ</vt:lpstr>
      <vt:lpstr>Уличное освещение (Количество улиц)</vt:lpstr>
      <vt:lpstr>Объекты ЖКХ</vt:lpstr>
      <vt:lpstr>Безопасные дороги</vt:lpstr>
      <vt:lpstr>Безопасные дороги</vt:lpstr>
      <vt:lpstr>               ИНИЦИАТИВНОЕ                 БюДжЕТИРОВАНИЕ         «ТВОЙ ПРОЕКТ»               «мОЛОДЁЖНЫЙ БЮДЖЕт»</vt:lpstr>
      <vt:lpstr>«Твой проект»,  «МОЛОДЁЖНЫЙ БЮДЖЕТ»</vt:lpstr>
      <vt:lpstr>Проекты  (ТОС -8500,0ТЫС.РУБ.)</vt:lpstr>
      <vt:lpstr>История УСПЕХА 2022-2024 </vt:lpstr>
      <vt:lpstr>История Успеха  2022-2024</vt:lpstr>
      <vt:lpstr>ОБЛАСТИ РОСТА  2022-2024</vt:lpstr>
      <vt:lpstr>Сводный обзор объекты по ТО   2022-2024</vt:lpstr>
      <vt:lpstr>СПАСИБО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Комплексное развитие Анучинской Сельской агломерации</dc:title>
  <dc:creator>Ирина В. Скорикова</dc:creator>
  <cp:lastModifiedBy>WPS_1706838892</cp:lastModifiedBy>
  <cp:revision>127</cp:revision>
  <dcterms:created xsi:type="dcterms:W3CDTF">2023-12-18T23:45:00Z</dcterms:created>
  <dcterms:modified xsi:type="dcterms:W3CDTF">2024-12-11T04:24:16Z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751663BA7BCD45ADA49C719062060C0D_12</vt:lpwstr>
  </property>
  <property fmtid="{D5CDD505-2E9C-101B-9397-08002B2CF9AE}" pid="3" name="KSOProductBuildVer">
    <vt:lpwstr>1049-12.2.0.19307</vt:lpwstr>
  </property>
</Properties>
</file>