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31CA95-1600-4B42-77A8-AF13470655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DC81364-7AED-CB5E-B6FC-2679C4C111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8659D1E-B57C-CFA9-03DE-A8000B72A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CD446-08AE-45BB-B5C6-C02BDEC3EB87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545B67-3F8D-8BB9-1F2F-60F327462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29C0EB-AA93-ECA9-A6BC-6C15B0C869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D7FAC-BE62-47CF-949F-8A9FEC753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9594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4B6DD3-20D8-1D40-71BF-34CCE974C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6E8D98-36D6-4689-FCE3-17FA482447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4785BF-C8A1-C7AC-8ACC-C78898282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CD446-08AE-45BB-B5C6-C02BDEC3EB87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EB4D0B-36A2-BB2C-6D3B-E91E5C4FB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103A08F-5D84-F6BB-38B6-668EA95A3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D7FAC-BE62-47CF-949F-8A9FEC753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2040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18E160-7334-B76B-E9AC-544444745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09E0A93-BF1C-344E-E329-A1ED1F6C5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C4E8BC-2945-DB3F-0BCB-38E6D8AA39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CD446-08AE-45BB-B5C6-C02BDEC3EB87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E046FB-A3A7-4659-7DB4-86A44305A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BE6A7E-FEE6-EFB7-6C71-3D226B015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D7FAC-BE62-47CF-949F-8A9FEC753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4765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0FD80E-64F0-E1D7-0F36-9A847B6753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92BE887-D984-86B5-FAF2-20914535BE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6F18917-1DAE-3CC6-F030-15D47C4F30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ACA99A-B380-A5E8-074C-22AF86BB16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CD446-08AE-45BB-B5C6-C02BDEC3EB87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A58E911-5121-8B84-CB5F-A25DE7C3EA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2FC9DA-3CDD-92B6-4A6A-25641E2CD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D7FAC-BE62-47CF-949F-8A9FEC753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6790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3C90E44-E169-A6CD-3CFE-AB186AAAA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50B84B1-8334-46B1-0B42-69FB93C3F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CED1DA-848A-D2F5-7CA8-5679CE1EA3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C343931-6D4D-FB31-0E10-40E3B26D87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B526173-1E4F-9B14-A211-DB9A5586CE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D9A2D13-808E-159E-03D7-E03CB68A07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CD446-08AE-45BB-B5C6-C02BDEC3EB87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138649C-034C-20ED-FD2C-EA66B3B67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D387393-BB49-6B18-18A7-7738791622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D7FAC-BE62-47CF-949F-8A9FEC753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31546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D174A4-BF87-3A62-8394-3E837162D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B0D257E-3899-58B5-4BB5-26F4C1472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CD446-08AE-45BB-B5C6-C02BDEC3EB87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E09CD80-A3CD-694B-D37E-3AFD564CB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A5A7A86-961E-D6B3-0255-CB222620E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D7FAC-BE62-47CF-949F-8A9FEC753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641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C3A6F20-BA30-FADC-3B43-F22EB16F8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CD446-08AE-45BB-B5C6-C02BDEC3EB87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E7876E7-BE11-3256-3595-2D6461DB1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5785BD0-7E3C-A2F4-50EA-CA5766487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D7FAC-BE62-47CF-949F-8A9FEC753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5661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8C9D1-B629-99BC-7C66-72E953385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05134B-B453-C878-4AEC-1473065F3B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34F26A7-B0E5-EE0F-BA41-012C050FD2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841701-1DB3-D55C-CCAF-FC821D923A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CD446-08AE-45BB-B5C6-C02BDEC3EB87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D29885C-BAEA-98E3-6CE5-EA88FD192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99EF0BF-26F8-C6C1-2E16-5C9C6D463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D7FAC-BE62-47CF-949F-8A9FEC753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46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013F404-2D50-CE51-8A6A-E612E9D56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2C7344C-9275-3CAB-E4D5-CA8FDC291B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B0BD5C7-F830-2BC5-B0E2-05E3DAE092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7CA65D7-4833-2B5C-BD47-860D010FC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CD446-08AE-45BB-B5C6-C02BDEC3EB87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147300B-221A-6ECC-CF2C-118AFB98A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B19A36-7A6E-E837-B180-50F1A1391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D7FAC-BE62-47CF-949F-8A9FEC753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414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7159A5-F71D-5223-CCAF-EB0C7B4A0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B182BF0-B630-279F-41D9-D3D0E53395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DBA440-850D-816B-9F2B-CD20E67DBD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CD446-08AE-45BB-B5C6-C02BDEC3EB87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956853-EF18-12AB-7637-250492E01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9E7BB9-1A00-EFAF-2DA2-08655CA5D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D7FAC-BE62-47CF-949F-8A9FEC753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420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EE1F952-ED97-139A-09F5-1C56AD3C75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2B13FEA-C9BE-BA3A-91D3-48533AEBC0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3F1DEF-30AC-540F-C62D-2D3F670B4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FCD446-08AE-45BB-B5C6-C02BDEC3EB87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8004CB-20F3-CCEE-118D-AAC2EDB8B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B61D3D-4533-B0AF-F00B-8A47E46E3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D7FAC-BE62-47CF-949F-8A9FEC753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222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73345B-2E24-14FC-BE0B-050DEB245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D68D36C-4E4C-2AF1-E647-B0E15232D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EF17B5-7A62-9EB0-5343-4FF7CE8C22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FCD446-08AE-45BB-B5C6-C02BDEC3EB87}" type="datetimeFigureOut">
              <a:rPr lang="ru-RU" smtClean="0"/>
              <a:t>13.10.2025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1631D2-31E1-1DB2-680A-7903BA35B2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281BCB2-2D8F-3BB7-829A-519BE64658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5D7FAC-BE62-47CF-949F-8A9FEC753A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5062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8610194-CDF9-C89B-35CE-D5C30029F27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994" r="14649"/>
          <a:stretch>
            <a:fillRect/>
          </a:stretch>
        </p:blipFill>
        <p:spPr>
          <a:xfrm>
            <a:off x="104312" y="0"/>
            <a:ext cx="2974020" cy="494486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7A45BB4-46B3-566E-A046-7155ED12E5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511" r="4252"/>
          <a:stretch>
            <a:fillRect/>
          </a:stretch>
        </p:blipFill>
        <p:spPr>
          <a:xfrm>
            <a:off x="3158970" y="181992"/>
            <a:ext cx="4631186" cy="476287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281DE8E-06E6-87EC-19D8-01EAFAF474C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1726" r="11448"/>
          <a:stretch>
            <a:fillRect/>
          </a:stretch>
        </p:blipFill>
        <p:spPr>
          <a:xfrm>
            <a:off x="7972147" y="181992"/>
            <a:ext cx="3950563" cy="4825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3623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1</cp:revision>
  <dcterms:created xsi:type="dcterms:W3CDTF">2025-10-12T23:30:48Z</dcterms:created>
  <dcterms:modified xsi:type="dcterms:W3CDTF">2025-10-12T23:30:51Z</dcterms:modified>
</cp:coreProperties>
</file>