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A226BD-687F-A923-67A8-E067FB6F33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DE55D8C-0DA8-7EF8-CFB0-DF3C92C249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ED52102-B8DC-A28B-12F5-22F595A5C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5D51-8D40-49EB-89AD-AFAA337248D8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491980-AEB8-E2A8-DE4E-277B71F59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1A4C66-DD99-F581-9F7F-DC68F068C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7C90E-F32A-4930-8061-F7EA4D78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6399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5BA971-F628-9DC5-CE7B-8A30CF238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6208D6-14FD-48DB-E2D0-74A501A2FE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2783E9-8D19-C2EE-D08D-E7F8C952A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5D51-8D40-49EB-89AD-AFAA337248D8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B89DB7-3693-955F-5AF9-34378A0F3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BC12874-632A-6E63-E72A-9D149ADA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7C90E-F32A-4930-8061-F7EA4D78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11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36A3AD-D675-5EE4-3130-EF90CB012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914816-452F-66E7-4797-81F7A0D53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4E7C88-EE90-8A81-B4CC-AC5278C27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5D51-8D40-49EB-89AD-AFAA337248D8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B24B15-68AB-475D-A970-68114580A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EB4411-A274-769B-50BF-C147E2615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7C90E-F32A-4930-8061-F7EA4D78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140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7A220C-9C9E-6C38-3FB7-3BCD7FAD7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84B1E9-315D-1521-9C0B-DB3BDCEED5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91ABFF9-EBF7-D364-F61B-686D1A97B7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9DCCE28-6B24-9719-2539-A2B3E609C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5D51-8D40-49EB-89AD-AFAA337248D8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3B0ED79-CB5E-9CB0-C8AC-195433646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B8BABA2-AE2D-B008-274C-DD5A30381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7C90E-F32A-4930-8061-F7EA4D78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540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6A1F1C-8FED-C484-E372-C0294F0C6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EC47952-F209-F510-0A42-F85DB242E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EBB528B-082D-7C6F-8E56-4E05A5F579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17D6640-EE25-AC3E-D3E6-3996F8AD37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975746F-6AC0-5151-19FF-69038C528A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C371956-FB89-B57C-26ED-A61E60BEE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5D51-8D40-49EB-89AD-AFAA337248D8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E993DDA-149D-D40E-D5BA-F426839BC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B308119-7A55-A19D-5683-893F1BAA8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7C90E-F32A-4930-8061-F7EA4D78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147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2FFECE-D35B-4221-38CF-7B35E0CD8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59A6F14-9349-93A2-EBE7-7E8C6AD2D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5D51-8D40-49EB-89AD-AFAA337248D8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1749F66-FC28-9ABA-072F-B528C2312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91DDBD1-31C0-BE96-7372-DE839220B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7C90E-F32A-4930-8061-F7EA4D78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0057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E738E6D-088A-BD22-209F-F5BA9FFD1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5D51-8D40-49EB-89AD-AFAA337248D8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194C7E0-212A-8543-4F0C-AA4B2614D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1FE74B2-5B5E-BEA0-22EE-00E34ACFD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7C90E-F32A-4930-8061-F7EA4D78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088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6C7377-264C-2F7E-1365-FE2BCF028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18B4803-1A1F-6E0B-4F1F-0409672E23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C7109A-631C-61BD-93BF-537A6A536F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038A6E-FFF7-D445-3F04-EBF33B811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5D51-8D40-49EB-89AD-AFAA337248D8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95E324-2EA5-3246-6EDD-EEA6F40D4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676BA0-5686-2772-DD18-786706BA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7C90E-F32A-4930-8061-F7EA4D78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1012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834C5-3AE8-F19C-A9BA-125620B21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108F7E0-54D0-96F2-4EA6-2F933E4682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694807-803A-3073-14DD-4772662E04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E152DB-193C-D067-EEE3-CEC4F6B1D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5D51-8D40-49EB-89AD-AFAA337248D8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0B67F1-AB98-6940-AEBC-5B5B9B99F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797529-441A-90D2-D000-947C93A28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7C90E-F32A-4930-8061-F7EA4D78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893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C22679-B13D-C15F-DC87-E940EAD30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3EB4A31-2320-7441-8CC5-5688123570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B0C47D-0CAB-40B2-8D23-D2423A9F0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5D51-8D40-49EB-89AD-AFAA337248D8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324BA2-0F7B-F0C8-9337-35586AD0B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095D53-F32E-D28D-5D1F-BDAE50AE1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7C90E-F32A-4930-8061-F7EA4D78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414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7F6D7B1-1B25-6D8A-408D-B52BD55B88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522FA37-036E-5DEB-F586-3B1C23B067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2A028A-C97C-952E-391D-C78DC3363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D75D51-8D40-49EB-89AD-AFAA337248D8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0A2AE8-1FE9-CAB0-A100-EF5DBAF94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14711E-04F6-206F-DD52-59D10FE7F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7C90E-F32A-4930-8061-F7EA4D78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964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417832-D615-E048-D572-8BBE20733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795B99-183C-E907-826F-A3F5FF9572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63996B-C09C-FCCB-6438-A2E4714A8A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75D51-8D40-49EB-89AD-AFAA337248D8}" type="datetimeFigureOut">
              <a:rPr lang="ru-RU" smtClean="0"/>
              <a:t>11.12.2024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6D9F4A-6584-97D7-62D0-0064ADB865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B02CA7-D8B3-20F0-A66E-296B654342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7C90E-F32A-4930-8061-F7EA4D7872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082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03B2C3-82DA-F097-9BA0-BA2C1A866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877" y="298968"/>
            <a:ext cx="7622393" cy="63060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64EDDB-4442-2877-C8CE-88FEB2BD361E}"/>
              </a:ext>
            </a:extLst>
          </p:cNvPr>
          <p:cNvSpPr txBox="1"/>
          <p:nvPr/>
        </p:nvSpPr>
        <p:spPr>
          <a:xfrm>
            <a:off x="8349116" y="639192"/>
            <a:ext cx="34553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прилегающей</a:t>
            </a:r>
          </a:p>
          <a:p>
            <a:pPr algn="ctr"/>
            <a:r>
              <a:rPr lang="ru-RU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</a:t>
            </a:r>
          </a:p>
          <a:p>
            <a:pPr algn="ctr"/>
            <a:r>
              <a:rPr lang="ru-RU" b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СДК </a:t>
            </a:r>
            <a:r>
              <a:rPr lang="ru-RU" b="1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с.Староварваровка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704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</Words>
  <Application>Microsoft Office PowerPoint</Application>
  <PresentationFormat>Широкоэкранный</PresentationFormat>
  <Paragraphs>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1</cp:revision>
  <dcterms:created xsi:type="dcterms:W3CDTF">2024-12-11T00:14:10Z</dcterms:created>
  <dcterms:modified xsi:type="dcterms:W3CDTF">2024-12-11T00:14:46Z</dcterms:modified>
</cp:coreProperties>
</file>