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156A90-58E5-4147-A785-6FBDB84FA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4F8C2F-B74A-FCE6-895E-4616B55EE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0708D8-78F6-BD96-A5E3-027BF8D7E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967DD2-E77C-D0CC-8238-B2E989CF8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E61631-0860-AA8E-5FBB-AC8A414F8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744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8885F-5459-B050-C829-75DAD063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86C599-7FB2-4804-E030-B7ED1851E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01B23B-0953-8A94-7D2B-27212B835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7C5BD4-5A0C-4051-0233-FC52DABC8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95FE69-147C-E9AA-A6CF-85DD0E17F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332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4FEB8-2054-D556-556F-0533700A7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AFE9B1-EC58-F10A-B158-74399BCD8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E98ECC-8877-A449-6F6F-F93C56930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075CF6-A1D9-FEC6-554B-91377115E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9ECEF7-3E25-07BC-6A39-E2E3FC029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742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3BB55E-8C35-07EF-08C3-C732F895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9646E4-8EDE-657F-00F1-B9BFB25DD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D652BB-449D-C0F7-F4FF-86175D636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DC9B26-280E-614A-267A-BD1C6D211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45C94B-3376-2237-6D6F-AABD54A7F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CB107D-5638-DC57-6604-A6FDC97B7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03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8733C-C0BB-624B-EBF2-FF6668CF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D0363-5ED7-498B-F08F-B3C7FDDB6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1BCA6E-4F4B-0F14-DB14-93CC7950B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56F5A82-5177-C981-C7F9-4F9E1E8C8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3A75988-BE54-229A-9B7A-DCDBD2E94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B9BD46-2AA5-80CE-8ADF-AC78849A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B92E8E-ECE0-D690-4C36-8E1C5918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A98803-004F-404B-4862-9AC7A153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92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85120-AA87-BA36-2555-B7ADA8BCA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14935A-D4F9-265E-4472-15A7EAFB7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4A2A97-A148-EDB8-EC01-D74745CA8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DD6168-1FA2-8EB6-83A9-CE259F61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142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014BED-5D2D-A76C-76BF-67BC450EF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90C0A3-EAA1-97E8-A38C-2EB72B782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B97371-5807-7DC0-53B1-4193DB7F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996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F471B-9D50-9FEF-FE27-D1DE7ED8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3711E4-BE49-0484-D8A3-8E7B841B8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0E32A5-B933-463A-0F6F-EDA80A896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0885B4-16FC-3D50-40F6-0E53E80E3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131437-49A7-B7CC-30A0-4E90431B6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E1A2FB-4F9E-FF6B-8317-804D85D40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40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FB913-CD4D-1AFD-6790-AA7E05B9C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C248A33-2923-B3A9-E101-BBB59BCC6C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593160-908F-7424-6100-2ECEE53FF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4E15D9-81CA-94B8-18E7-8B9D4E244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B40D0D-2E93-F54D-1896-0ED863F9F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7B147D-1C8F-F754-5BFB-8E10E425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928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EDE23-4520-17B5-797F-1DBE476A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F0D02A-620B-BEF2-348D-DF1A2FDB4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3DB7EB-F361-F98F-6B32-48E09AA8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52CD74-3950-5F01-FEEE-2906710BD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A2BF78-455E-6139-E278-E4EE3781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80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46FAB2-A855-36EE-E1B7-06980563B7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989F73-2771-7E8B-AAEB-C45D3A40C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FE3477-08D3-B673-AC09-6B2993FC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CEF2EC-CF08-7D32-C817-71B8C0CFE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4C7E06-8A42-DA21-A609-FA1E3D77B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95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C36AA-8470-122F-078D-8A95EC53B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6B092B-0BAA-5E24-C39B-9FE094A6B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DD82AA-5111-020F-A6CE-F0EEB2DB9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E76C5-DA2F-4C6A-B340-D3DFC6943C6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75193C-F618-B432-D1A6-C271EC353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84E4CD-5D8E-10EF-72E7-C08469C86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4DA5-FDB5-4140-A9F4-62B056F85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0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0220A33-32A9-3124-6401-19AC30A48B6B}"/>
              </a:ext>
            </a:extLst>
          </p:cNvPr>
          <p:cNvSpPr txBox="1"/>
          <p:nvPr/>
        </p:nvSpPr>
        <p:spPr>
          <a:xfrm>
            <a:off x="3633186" y="343555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Хоккейная коробка с. </a:t>
            </a:r>
            <a:r>
              <a:rPr lang="ru-RU" sz="1800" dirty="0" err="1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Чернышевка</a:t>
            </a: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6D4C75-E412-DA45-A8D1-4075D2819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97" y="954219"/>
            <a:ext cx="4203890" cy="33958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A99006-2BCD-9139-4047-A4FC1BFC5752}"/>
              </a:ext>
            </a:extLst>
          </p:cNvPr>
          <p:cNvSpPr txBox="1"/>
          <p:nvPr/>
        </p:nvSpPr>
        <p:spPr>
          <a:xfrm>
            <a:off x="5009225" y="1142545"/>
            <a:ext cx="609452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endParaRPr 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"ПРИМОРСКАЯ РЕМОНТНАЯ СТРОИТЕЛЬНАЯ КОМПАНИЯ» 10.06.2024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исполнения:15.06.2024 - 25.08.2024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контракта - 3015151,49 руб., в том числе краевой бюджет - 2984999,98руб.; местный бюджет -30151,51руб.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Выполненные работы: планировочные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работы,работы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установке освещения, установка хоккейной коробки, монтаж урн, установка скамеек для запасных игроков, установка блок-модуля для раздевальных помещений.</a:t>
            </a:r>
          </a:p>
        </p:txBody>
      </p:sp>
    </p:spTree>
    <p:extLst>
      <p:ext uri="{BB962C8B-B14F-4D97-AF65-F5344CB8AC3E}">
        <p14:creationId xmlns:p14="http://schemas.microsoft.com/office/powerpoint/2010/main" val="1404353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Широкоэкранный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2025-01-20T06:04:36Z</dcterms:created>
  <dcterms:modified xsi:type="dcterms:W3CDTF">2025-01-20T06:05:13Z</dcterms:modified>
</cp:coreProperties>
</file>