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E048DB-533D-0533-16BC-38450FDC8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8775D4-C579-994C-5EE0-6AA0D864B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7F5B1D-B454-3FBA-5C1C-19CD359EA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CE8C72-C271-9DDF-718F-1A5A84839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EFD64F-E5D1-1B21-4342-2C2845204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376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65BE4-4BC9-18FB-CC80-8856E39E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38BB07-5C89-C7A6-6034-7605C292F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2CDD86-1724-9B4D-F0E4-CE992E6A1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85F3D0-F33A-B909-6512-7C04B6BB7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4FF2DC-143F-E41D-DA3F-CA6E2BEF8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29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93AD0-002A-911D-177E-875CD03D5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0B448E-4013-FB92-84A3-B3D505B8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685C1C-0373-314C-6BD4-FF09FE97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853B91-8D4E-CFF7-6138-A72FE2E0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50CBB0-7053-AE6F-7454-DA328B3FB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76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02600-6E9F-6006-4F24-9AE73C397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CBC971-52D5-844F-6D42-8055BC1487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DC17EF-4554-B43A-DFDF-415403298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34E6EE-8DC0-35B5-E734-36862AC5D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1EF273-3CCC-BCC2-24B1-C4CE75012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7DC789-1AD6-32B2-ABA9-C15DCDA34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31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D4D5C-2272-6836-AFEF-7952D363D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51BCAE-0EA7-BDA1-D669-B76753C74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C8B468-9726-A2AD-1F29-204B867AA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2230F5-2D07-E322-BE68-67ECC840AF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16BF860-E35C-93C7-E32C-51E36AC123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2EDB094-6ED0-3452-906C-8723D36D9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44088FA-FD0B-0625-C773-39A14C874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57EEEE-0C4A-6BEE-503B-38C1836D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049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36814-65A6-B121-5477-B96624815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698439E-4237-1147-138C-E6EA10916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E9E4ED6-627F-D04E-137D-87DA8406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6ABA25C-22E3-0E2A-CE33-CD5E49D0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69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8D54DC1-B5C2-1AE4-126B-DC493955C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02FE503-1A8B-F57A-5A03-3F9BDAAD2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3A6639-3FFE-A361-CCF7-8C172F6FC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39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2E9C9-91D5-CDEA-93D6-B6D87B40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A78EC5-E3FF-0B42-0865-E3F23EFB2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90935-8AEB-2773-9DD4-26B5DA71E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1F1AB0-E322-1B7B-D454-AC4AA1AAE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924463-4C71-97B2-4E41-2AAFF058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219907-2DC3-D5FE-6BBB-3554B5405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124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A64EA-9EBA-5905-112B-0FF2F6B31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4CB87AC-2D69-998D-FC08-EC1F1911BA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72D564-B1B3-1619-F14D-6F0001012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5384A1-ECD5-EB02-A80D-63B08A44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B28850-1488-C3B5-D3FC-C6750AC29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4A1D8A-D8DF-5850-5FF5-1D9882B9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60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2F89E8-62B0-8765-3E8E-CE31F91E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C38A6F-AA18-D99B-9B98-8575A75DA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6DD71A-424A-C2CC-33AD-B132D97AE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ACACD2-BDDE-23F0-FE4E-FF7FDEC3C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E85A4-06F3-BE3B-84CF-87A4F7CA3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645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24819E5-05B1-1085-A191-4402680450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37BD63-239F-78BB-71A9-AEB875B59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D1C269-E85C-BFD7-FC8A-AEC9380C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55676C-19CD-578C-57F5-4404F07EE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691E3B-2D37-3364-1168-1E2AB330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633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A65DD-B402-4F4C-17AE-67C91907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E33B6E-0262-E1F5-42F8-1BC06B817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9A97CC-3EAC-A5F6-FCBD-203D048ED3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E2C3A-6ADC-4649-8F65-A8A69183D34D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5E33CE-5492-A015-0810-85FE99579F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8DC1E3-865E-C61E-EADA-035CA1AC7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75C05-9064-4DA3-9A0A-87EBF49672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35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EEFEFC-5698-F778-3D19-5BEEB05C7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16" y="443883"/>
            <a:ext cx="8507852" cy="60545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D9136D-5801-641A-EEEF-F7900CCF2108}"/>
              </a:ext>
            </a:extLst>
          </p:cNvPr>
          <p:cNvSpPr txBox="1"/>
          <p:nvPr/>
        </p:nvSpPr>
        <p:spPr>
          <a:xfrm>
            <a:off x="9330431" y="665826"/>
            <a:ext cx="2574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Хоккейная коробка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983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37FAAA-5CEC-E001-265F-ABB7C0B05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4" y="494276"/>
            <a:ext cx="7363744" cy="57112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09873A-8DA7-0F7E-298B-55C2B41EB04A}"/>
              </a:ext>
            </a:extLst>
          </p:cNvPr>
          <p:cNvSpPr txBox="1"/>
          <p:nvPr/>
        </p:nvSpPr>
        <p:spPr>
          <a:xfrm>
            <a:off x="7890029" y="631183"/>
            <a:ext cx="37574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прилегающей территории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СДК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ул.Мира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</a:t>
            </a:r>
          </a:p>
        </p:txBody>
      </p:sp>
    </p:spTree>
    <p:extLst>
      <p:ext uri="{BB962C8B-B14F-4D97-AF65-F5344CB8AC3E}">
        <p14:creationId xmlns:p14="http://schemas.microsoft.com/office/powerpoint/2010/main" val="34672275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2024-12-10T05:53:13Z</dcterms:created>
  <dcterms:modified xsi:type="dcterms:W3CDTF">2024-12-10T05:53:30Z</dcterms:modified>
</cp:coreProperties>
</file>