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5E0F7D-94B5-C17C-6140-DD2985D22D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3A3AAE-9ABF-5B8F-A92B-A7F2E8449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4B4189-DD0E-68F6-D4E2-49815D30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F4D2F8-F75C-DA36-812C-DA660BC13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C0636C-1AE9-948C-40EA-15144479D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66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7F51A-138A-B6B3-1268-D9EFDC3F1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CCDC4B-E1A5-300C-3A26-B597AD9A1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F3C159-D0EE-57FB-00FD-56E70569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51FE92-041D-879B-733A-13B224CE7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0380A3-B9F7-C535-2430-A6B450264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34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3C719-EEC1-B4C1-B98F-C943BA322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56A077-4FA2-DCBC-8A67-8CCAE76E4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E3388F-CD81-DF20-0536-49A3A6410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AC7A5E-93D0-1FC6-7429-752E66361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DB71AD-42C5-4DC6-E0DC-B5A77426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024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128C3-E2E5-6FC4-8BC3-A04361C27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EA27C8-7B79-7CB4-793B-52FF19A20A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B57D14-D5FF-1564-DB7F-1BD835B18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FD61B5-970C-B84A-5B93-D71E8D76D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B87185-CAF2-0C1D-06C3-C797799DC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EC2F0C-02D2-D171-49AB-317CFBFD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087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089B2C-E632-CDD4-E5D6-B47FF284D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1CE5C2-32AC-3602-856D-311CBB9BF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10697B-C80F-82A3-7BC6-37BD5F7F7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7CF3F7-6739-1DAF-26A3-6F8409D32C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4B8D4A5-0CD3-6DEA-9B42-A9B770661A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1B6A6A2-F9C1-8F15-11E8-7B1D65EEB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F980DE2-7672-21D9-7E5C-532398D5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B3E7C0C-F247-BEFB-BB02-EC300FE9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14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F6CE97-DDEE-66A6-B3FE-D9DE0022C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F5B39D-202D-637C-4F1F-99D4C4256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1B8914E-3E27-FC14-BD14-EFB6D7DBD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75A959-88C3-D63F-0DBF-AD9B699F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99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03CC41B-F20E-D900-8CFE-04D04F86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52AF77-A29C-E9BB-045D-675EADE03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F85EF2-78AF-C1E6-6296-471F4BC08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628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8DC914-3B65-4D43-0364-1D8FA1B3A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F655A8-A579-C6A3-8216-C16D5A36F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928062-725A-574A-EDEB-E2D5B00E8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742F9C-A7A1-BC40-21E0-AD842CEC4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2FB8D9-CD4F-D3A3-A83A-BFAF974A4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A90148-4651-8E37-7C19-B93A4A408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67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AAC5CE-F73D-88E2-6C7C-33793717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A92CF0-7857-9840-277D-14F53245CC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05EBFC-A1E4-5585-14E9-BD77D5BF5F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B6E4AB-652F-BA9E-0280-226A14F66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DB10F8-CE9B-3695-672D-F1D68C04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192C80-B442-937A-64C7-D6972EAE8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385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B7116-8CCC-1A5C-2387-70B219B9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DC52F9-087B-BE60-6A22-F7ADBC1CD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2E3A1-F03D-F58D-D894-B78B6794B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CDB78B-F9C0-1BF7-36A2-1288A880F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2F1B61-3B4D-4AD1-4F8E-881182EA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03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5645A8-D440-44F6-8ECE-EAD4FB98B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58098F-EAF2-5180-1580-125E456E0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DD61E4-3DF5-0B59-9CE0-BD28A173B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9B9CBD-4EC3-1353-493B-4D622589F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275C4D-9D05-7282-CF6B-A613777FB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64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F5108-E4F5-7908-6A84-EECEC43A4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93DB1B-8BBA-DF17-2663-1E47FB2F7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AEEA06-764E-C7EA-E496-A9EF628F85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C42CE-D630-49BE-86C7-034946DB59A7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A9EF9A-0FA0-7873-C41D-53C71AA0A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2D6C7A-CDD1-7F7C-3355-7CBED97889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4F1FC-CD3F-4EDF-89B7-59C3065CEB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080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A2D8CE-5579-6DE2-F6A2-543B38F5B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B501CA-A39C-CD96-7331-A315D1FAC7BB}"/>
              </a:ext>
            </a:extLst>
          </p:cNvPr>
          <p:cNvSpPr txBox="1"/>
          <p:nvPr/>
        </p:nvSpPr>
        <p:spPr>
          <a:xfrm>
            <a:off x="2187429" y="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2025 году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C798C4-75CD-42BC-0B67-43FA780FA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86" y="614350"/>
            <a:ext cx="1959443" cy="1189573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B811CD7-74F6-6A01-90A5-83B24781387F}"/>
              </a:ext>
            </a:extLst>
          </p:cNvPr>
          <p:cNvSpPr txBox="1">
            <a:spLocks/>
          </p:cNvSpPr>
          <p:nvPr/>
        </p:nvSpPr>
        <p:spPr>
          <a:xfrm>
            <a:off x="194945" y="96520"/>
            <a:ext cx="9187815" cy="774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Объекты образования</a:t>
            </a:r>
            <a:endParaRPr kumimoji="0" lang="ru-RU" altLang="en-US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7E93BB-A259-6F49-2BE9-3E40E1A09B28}"/>
              </a:ext>
            </a:extLst>
          </p:cNvPr>
          <p:cNvSpPr txBox="1"/>
          <p:nvPr/>
        </p:nvSpPr>
        <p:spPr>
          <a:xfrm>
            <a:off x="2311327" y="661818"/>
            <a:ext cx="35251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кровли здания</a:t>
            </a:r>
            <a:r>
              <a:rPr lang="en-US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(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Муравейский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филиал МБОУ школы 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с.Анучино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с.Муравейка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ул.Партизан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20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18.04.2025г. заключен с ООО «Гуд Кар»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17.06.2025 – 15.08.2025г.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8381604 руб.(средства учреждения)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CCD47D-5B48-1070-31EB-8A2A6D875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0594" y="656059"/>
            <a:ext cx="1959443" cy="11848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F3FC1C-342B-6329-49F6-B2F078903B50}"/>
              </a:ext>
            </a:extLst>
          </p:cNvPr>
          <p:cNvSpPr txBox="1"/>
          <p:nvPr/>
        </p:nvSpPr>
        <p:spPr>
          <a:xfrm>
            <a:off x="7700037" y="577977"/>
            <a:ext cx="43801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Капитальный ремонт кровли здания МБОУ детский сад №1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с.Анучино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ул.Бонивура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17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11.04.2025г. заключен с ООО «Керн 1"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09.06.2025 – 15.08.2025г.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3455597,14руб.(средства учреждения)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3236F8-DEB8-8F33-C0A8-71B23FF21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87" y="1896453"/>
            <a:ext cx="1555981" cy="14875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CF84DC-21EF-E928-0BBD-BB8308856597}"/>
              </a:ext>
            </a:extLst>
          </p:cNvPr>
          <p:cNvSpPr txBox="1"/>
          <p:nvPr/>
        </p:nvSpPr>
        <p:spPr>
          <a:xfrm>
            <a:off x="2030477" y="2101830"/>
            <a:ext cx="438010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Капитальный ремонт помещений столовой МБОУ школа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с.Чернышевка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с.Чернышевка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ул.Школьная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4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21.04.2025г. заключен с ИП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Буравкова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Л.Г.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17.06.2025 – 15.08.2025г.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1943500руб.(средства учреждения)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ED8C40-5A96-B3F2-39C2-DA64F20EA927}"/>
              </a:ext>
            </a:extLst>
          </p:cNvPr>
          <p:cNvSpPr txBox="1"/>
          <p:nvPr/>
        </p:nvSpPr>
        <p:spPr>
          <a:xfrm>
            <a:off x="1745251" y="3420947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культуры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552EF61-7EBF-1192-A22E-0001F2462C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862" y="3681830"/>
            <a:ext cx="1785603" cy="11723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10194B-4D3F-33C9-86CB-82EB058D87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59" y="4916711"/>
            <a:ext cx="1785603" cy="10939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DDC3D6A-A60E-C3BB-2CC0-42B5A768FD68}"/>
              </a:ext>
            </a:extLst>
          </p:cNvPr>
          <p:cNvSpPr txBox="1"/>
          <p:nvPr/>
        </p:nvSpPr>
        <p:spPr>
          <a:xfrm>
            <a:off x="1929468" y="3765708"/>
            <a:ext cx="3525199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Капитальный ремонт кровли здания Историко- краеведческого музея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с.Анучино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ул.50 лет ВЛКСМ 26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17.02.2025г. заключен с ООО «Кристалл»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10.03.2025 – 31.07.2025г.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12788598,17 руб.(12660712,18руб.-местный бюджет; 127885,99руб. – местный бюджет).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Выполнены работы: ремонт фундамента, отделочные работы, устройство полов, установка двери, ремонт кровли и крыльца, ремонт электроснабжения и отопления.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DDBB895-E23F-209B-4522-74E5FE4282B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702" r="14006" b="50000"/>
          <a:stretch>
            <a:fillRect/>
          </a:stretch>
        </p:blipFill>
        <p:spPr>
          <a:xfrm>
            <a:off x="5628737" y="3772150"/>
            <a:ext cx="1959444" cy="153661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89405C4-D720-F4F3-1577-00AC841AFE4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376" r="7220" b="48809"/>
          <a:stretch>
            <a:fillRect/>
          </a:stretch>
        </p:blipFill>
        <p:spPr>
          <a:xfrm>
            <a:off x="5628736" y="5345748"/>
            <a:ext cx="2071301" cy="139450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FD96093-7E17-3EFC-D4E7-84E3F9B2570D}"/>
              </a:ext>
            </a:extLst>
          </p:cNvPr>
          <p:cNvSpPr txBox="1"/>
          <p:nvPr/>
        </p:nvSpPr>
        <p:spPr>
          <a:xfrm>
            <a:off x="7700037" y="3728724"/>
            <a:ext cx="431410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Сохранение объекта культурного наследия «Памятник – здание, здесь в 20-е годы заседал штаб партизанских отрядов Приморья»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 Анучино, ул. Лазо 6/1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 от 21.04.2025г. заключен с ООО ВСК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Технострой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 исполнения: 01.05.2025 – 31.10.2025г.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Сумма контракта: 14565574,79 руб.(в том числе – 14419919,03руб. – краевой бюджет; 145655,76руб - местный бюджет).</a:t>
            </a:r>
          </a:p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Проведены следующие виды работ: ремонт системы вентиляции, отопления, электроснабжения, сети связи, ремонт фасада, ремонт кровли, ремонт крыльца, отделка помещений, внешняя отделка стен, замена пола.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95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A8C5767-449A-4C78-9C57-AA9687C52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A661EA-97DD-A3B5-E0A3-632923F35691}"/>
              </a:ext>
            </a:extLst>
          </p:cNvPr>
          <p:cNvSpPr txBox="1"/>
          <p:nvPr/>
        </p:nvSpPr>
        <p:spPr>
          <a:xfrm>
            <a:off x="3279029" y="0"/>
            <a:ext cx="47273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Дорожная деятельность (ремонт автомобильных дорог)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669B0C-01E3-22F5-228B-4D5691676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462" y="746455"/>
            <a:ext cx="1928733" cy="14465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9603EE-E37B-3DE4-98A8-BA3CFB016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693" y="746455"/>
            <a:ext cx="2017029" cy="15127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39EBB3-A0B9-9678-88D0-6A7A299A7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280" y="770425"/>
            <a:ext cx="1148243" cy="15309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631920-6C14-6F48-DFA2-AAEF25347FC9}"/>
              </a:ext>
            </a:extLst>
          </p:cNvPr>
          <p:cNvSpPr txBox="1"/>
          <p:nvPr/>
        </p:nvSpPr>
        <p:spPr>
          <a:xfrm>
            <a:off x="284627" y="2343606"/>
            <a:ext cx="10485336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Место нахождения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</a:p>
          <a:p>
            <a:pPr marL="171450" indent="-171450" algn="just">
              <a:buFontTx/>
              <a:buChar char="-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с.Корниловка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ул.Первомайская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с.Рисовое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ул.Степная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ул.Школьная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с.Виноградовка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ул.Молодежная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171450" indent="-171450" algn="just">
              <a:buFontTx/>
              <a:buChar char="-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с.Анучино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ул.Совхозная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ул.Юзефовича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пер.Солнечный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ул.Молодежная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ул.Евченко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ул.Горького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ул.70 лет Октября,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ул.Арсеньева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171450" indent="-171450" algn="just">
              <a:buFontTx/>
              <a:buChar char="-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с.Гражданка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ул.Крымская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ул.Кольцевая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ул.Луговая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</a:t>
            </a:r>
          </a:p>
          <a:p>
            <a:pPr marL="171450" indent="-171450" algn="just">
              <a:buFontTx/>
              <a:buChar char="-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С.Чернышевка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ул.Лазо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ул.Дачная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ул.69 км;</a:t>
            </a:r>
          </a:p>
          <a:p>
            <a:pPr marL="171450" indent="-171450" algn="just">
              <a:buFontTx/>
              <a:buChar char="-"/>
            </a:pP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С.Пухово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г.Арсеньев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(участок от моста до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г.Арсеньева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Контракты заключены от 14.07.2025г,  от 12.08.2025г, от 22.10.2025 с ИП Демин И.Ю.; от 04.08.2025г с ИП Котиков Б.Г.; от 31.03.2025 с ООО Фриз БК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Сроки исполнения: 14.07.2025 – 31.08.2025; 04.08.2025-31.08.2025; 12.08.2025 – 30.09.2025; 01.06.2025 – 31.07.2025; 22.10.2025-07.11.2025г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Общая сумма контрактов: 34601690,62руб.- местный бюджет.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A442CD-E250-E22D-E4AD-46ED2F0DF765}"/>
              </a:ext>
            </a:extLst>
          </p:cNvPr>
          <p:cNvSpPr txBox="1"/>
          <p:nvPr/>
        </p:nvSpPr>
        <p:spPr>
          <a:xfrm>
            <a:off x="3111686" y="4229523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Жилищно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 коммунальное хозяйство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D393D6-CE22-A1FA-B15E-4288FFD7A9C6}"/>
              </a:ext>
            </a:extLst>
          </p:cNvPr>
          <p:cNvSpPr txBox="1"/>
          <p:nvPr/>
        </p:nvSpPr>
        <p:spPr>
          <a:xfrm>
            <a:off x="2170650" y="4820482"/>
            <a:ext cx="41632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Sun"/>
                <a:cs typeface="Times New Roman" panose="02020603050405020304" pitchFamily="18" charset="0"/>
              </a:rPr>
              <a:t>Капитальный ремонт сети водоснабжения 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SimSun"/>
                <a:cs typeface="Times New Roman" panose="02020603050405020304" pitchFamily="18" charset="0"/>
              </a:rPr>
              <a:t>с.Тихоречное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ECE2E2-D687-66F5-8121-6E24158427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85" y="4598873"/>
            <a:ext cx="1744680" cy="20427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994FA0-242A-20A6-51FE-9CEDE4D350D2}"/>
              </a:ext>
            </a:extLst>
          </p:cNvPr>
          <p:cNvSpPr txBox="1"/>
          <p:nvPr/>
        </p:nvSpPr>
        <p:spPr>
          <a:xfrm>
            <a:off x="2095149" y="5135694"/>
            <a:ext cx="77703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с.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от 03.03.2025г с ООО «Приморская строительная компания»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исполнения: с 01.05.2025 – 31.08.2025г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контрактов – 12528988,94руб.(12403699,05руб. - краевой бюджет; 125289,89руб. – местный бюджет).</a:t>
            </a:r>
          </a:p>
        </p:txBody>
      </p:sp>
    </p:spTree>
    <p:extLst>
      <p:ext uri="{BB962C8B-B14F-4D97-AF65-F5344CB8AC3E}">
        <p14:creationId xmlns:p14="http://schemas.microsoft.com/office/powerpoint/2010/main" val="1480626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</Words>
  <Application>Microsoft Office PowerPoint</Application>
  <PresentationFormat>Широкоэкранный</PresentationFormat>
  <Paragraphs>48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2026-02-04T05:19:07Z</dcterms:created>
  <dcterms:modified xsi:type="dcterms:W3CDTF">2026-02-04T05:19:48Z</dcterms:modified>
</cp:coreProperties>
</file>