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36738-B298-63F1-BC3F-58B75A17C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DE7321-0FD2-0F2C-268A-316A0C4B2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2FB22F-C170-BC1A-914A-C650B2BD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42833B-B957-AF29-B892-93BA086C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2F198-4CF0-1190-F34E-7771951B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964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3F9A9-F3B5-16D7-F355-641C56FF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ED5902-C21D-356D-2C71-FFB774192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84E535-EC5F-E9C1-1ADF-30CB124B8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3F3397-41DB-F2EA-10F7-51959954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E24EAA-AF31-A6CA-F6A5-17746B05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68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C4DE2-0212-BE88-6BA8-A47A6096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E12E08-7C74-0312-FDA4-BCA5FC5B5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352EBA-2C18-FE19-7696-632EC619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F34466-0AE4-2616-BA6D-19BC7A12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DA89ED-3B25-7381-FABD-ECF416EE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01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F0D4C-CB4A-393C-FB99-212E90FB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40AFAD-8BD6-8702-44C5-8C5E32CED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782A2C-E598-FB6E-E5C2-CBD22CAB4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CEB2D2-3C6F-4E04-0D33-3F1EA4B0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B73B52-CCEE-D674-8ACA-4287BBDA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DB3445-3330-3E94-EFEA-9DD74A79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7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7EAA5-E226-0365-2F66-5CB4F7E2D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6DE3CE-333B-1578-ACF6-E813781BC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8D56BB-3074-15FA-ECF3-9A08CCBB91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A244BD-B29F-7642-DD17-09EBFDE75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D4F1FF-CB37-0451-8B91-612EA49FEC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3AB7C74-782E-450F-0A58-4393B1900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BFD946-AB5E-B656-4A72-C948AB54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F528ED-9734-B78A-6EE8-A3FEC57C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38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60826-A229-5AF2-591B-23A627AA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4D105B-3D84-A923-6F66-72B55478A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F91A51-D516-2039-6F9D-D0FD628F6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EC9E98-13F1-D6EF-59BB-FFA83F2D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74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F440F2-1566-B743-FBD2-FC2FF93C8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A0D344-6DB7-6CE4-D094-CD9E293D9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7E9173-A153-7664-7828-C3B6859E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01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2C611D-A266-B423-B33F-652D29C45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20F5B-B0E5-B088-4137-46C05DE9F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5AD2AB-A06A-3870-EB87-76AC7D87D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97E393-85A0-578E-9B57-C00E44C03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10FF97-28EB-A3AE-035F-BB59A5C2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0B72A8-3439-4BA3-6B65-A512E8D84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1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59158-C1C9-BDCA-B175-67A5FA3DC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B6EF13C-F212-4286-EE0A-49B50F727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33445B-D2B4-58DD-73C4-5C3518605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8B2182-5116-6E8D-34A8-E31486C4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AEE121-78EC-5263-9C05-59381FFB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54BF6C-F557-D0B4-9B46-531E64F09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2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2F8E4-0577-410D-BDC1-286BE0244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8EB21D-F53E-9CC0-7134-A48F5376A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8E663-522E-A560-36DD-57D96FE0C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9910F1-779E-3A8F-74BE-39F40DCF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83B739-E48D-DF39-78B8-0E204DEA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08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D88FD5-5A92-5235-B986-26DD5D047C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6A0EF6-D1EB-EEE3-EEED-5D8111B6E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582FA4-E142-6BD4-CF69-3127239A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E24095-5B85-50F0-60FD-27907554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A8707-A222-9002-2D3D-765E27179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0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52B36-EE64-D61E-0FF9-D8FABFE84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709029-EE00-D454-C117-038E3C42D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7A5A4A-4B10-C29B-696E-2FC9F5DF8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9D2A5-ED17-4984-B710-0771CC3B6C25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19580A-CD14-A07D-DC67-07F9BBDDB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D64831-3ABD-FDAB-FA70-3A5DCA1D7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6C8A8-3435-47E6-9D6F-874418A484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0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64EB14-C718-5124-84AA-3DB480EE1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"/>
            <a:ext cx="4039340" cy="61699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8783AF-AA26-3934-5DBC-E96BF804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340" y="-1"/>
            <a:ext cx="3923931" cy="61699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314321-4906-6B42-731E-9FFBE1D72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3270" y="0"/>
            <a:ext cx="4228729" cy="616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6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BFE36D-755C-09D6-D03B-015EE3C9D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879542" cy="55751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290EB0-9989-9A24-1A14-B2C866FB0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543" y="0"/>
            <a:ext cx="3879542" cy="55751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7C6046-0C9A-5EC8-1BA1-B4E563306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085" y="0"/>
            <a:ext cx="4432915" cy="557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7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FF0259-2FB0-1D16-920F-634759C9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17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2025-04-16T22:41:13Z</dcterms:created>
  <dcterms:modified xsi:type="dcterms:W3CDTF">2025-04-16T22:43:14Z</dcterms:modified>
</cp:coreProperties>
</file>