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4660"/>
  </p:normalViewPr>
  <p:slideViewPr>
    <p:cSldViewPr snapToGrid="0">
      <p:cViewPr varScale="1">
        <p:scale>
          <a:sx n="108" d="100"/>
          <a:sy n="108" d="100"/>
        </p:scale>
        <p:origin x="65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2354ED1-121A-DCCA-9312-34F7EE6EBA7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396ED28B-D270-6E55-88B7-882FDD44C5C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C149B61-0F94-700E-50E5-042BAA25C8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0EEEE8-67A8-47E0-B0FF-BE8A71E7C801}" type="datetimeFigureOut">
              <a:rPr lang="ru-RU" smtClean="0"/>
              <a:t>20.01.2025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3D297D4-48E3-6769-B2F8-5EB0922B1C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7E6336D-318F-2364-8750-D6030495A7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A6FE66-9BAB-4FC5-B14B-54F30E48CA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98174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002B148-EA94-D0F2-24AC-85E9C975C8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2E3DB1A-CA8E-BC97-462E-54F62689F6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7753714-67F9-92DE-9E9A-1F20CD67CE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0EEEE8-67A8-47E0-B0FF-BE8A71E7C801}" type="datetimeFigureOut">
              <a:rPr lang="ru-RU" smtClean="0"/>
              <a:t>20.01.2025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D156F9C-A783-3C2A-197D-BD693EF449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43F08CE-E9D0-3EEB-6CDB-3C67C03D47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A6FE66-9BAB-4FC5-B14B-54F30E48CA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78319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7D775E9-A211-CF20-B8E0-E4D1F7CB4F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4778325-8A75-4942-E655-1BB3E9A364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B1F4254-03B2-1530-FE52-D7554F6FE6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0EEEE8-67A8-47E0-B0FF-BE8A71E7C801}" type="datetimeFigureOut">
              <a:rPr lang="ru-RU" smtClean="0"/>
              <a:t>20.01.2025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E8AF6B8-52F4-48B9-CEE1-CB70EB3BB9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98F9D50-BC7E-79F5-A39F-B75D93FBBB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A6FE66-9BAB-4FC5-B14B-54F30E48CA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02735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9C3F4D6-94D3-22E4-488D-E3D42C7150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0F04DE7-1636-E575-0829-018AF3DA144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33BE5FC8-8889-AB8C-8A43-7F4539E98AB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1E9AA6D1-BE3B-A02B-1DA6-57275858D1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0EEEE8-67A8-47E0-B0FF-BE8A71E7C801}" type="datetimeFigureOut">
              <a:rPr lang="ru-RU" smtClean="0"/>
              <a:t>20.01.2025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34957E88-19C1-23BC-75FD-7DA0A80C7D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83FB4FD-1A6E-D36C-0294-BFA6CEF9BD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A6FE66-9BAB-4FC5-B14B-54F30E48CA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34763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0F9C88D-0157-04C0-DCAF-3D5B61E021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64D11B7-9EF5-F6C8-4813-AFB2E9CFF3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BC07C98B-E4EA-20AA-F5F1-CA60A6CD8C2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3265F8D4-B487-B458-BDAA-03A5D58718E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A5B8A4BE-5441-6C25-FB59-EE7501CC795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736F2CCD-1530-9202-0C85-09C7803231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0EEEE8-67A8-47E0-B0FF-BE8A71E7C801}" type="datetimeFigureOut">
              <a:rPr lang="ru-RU" smtClean="0"/>
              <a:t>20.01.2025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6A73DA8B-6686-B552-5FE0-E14030F015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2CB5E517-DAA3-4D9B-10EC-E2C20789A5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A6FE66-9BAB-4FC5-B14B-54F30E48CA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366753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0124DDE-B13B-3AB9-0374-7B251DB9CD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7C789E25-EC90-09CE-B618-E2B952D2FB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0EEEE8-67A8-47E0-B0FF-BE8A71E7C801}" type="datetimeFigureOut">
              <a:rPr lang="ru-RU" smtClean="0"/>
              <a:t>20.01.2025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BFC9720C-3F50-76AB-B28F-49FCACBF7B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0CCD7661-690C-612E-A7B1-74359EBEE2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A6FE66-9BAB-4FC5-B14B-54F30E48CA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094820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4706B049-656E-8D45-F40B-19EA4FB16D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0EEEE8-67A8-47E0-B0FF-BE8A71E7C801}" type="datetimeFigureOut">
              <a:rPr lang="ru-RU" smtClean="0"/>
              <a:t>20.01.2025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61AE8051-91A0-38ED-D18C-EB962B32F3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36ECF1B1-9A67-1271-86FF-EBB3A88C3A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A6FE66-9BAB-4FC5-B14B-54F30E48CA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72021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D01D6CD-5422-68A7-1360-C5B3A81FE2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2D5C1C1-619D-9B03-2F6D-D5C8EF8FB6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93467392-5083-ADDA-A284-5247FFD98BB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16AFF8E1-686F-1B16-C51B-4519BED334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0EEEE8-67A8-47E0-B0FF-BE8A71E7C801}" type="datetimeFigureOut">
              <a:rPr lang="ru-RU" smtClean="0"/>
              <a:t>20.01.2025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ED58B0E6-A27B-800E-63E3-BDD2215DE1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306A3081-A80A-8083-A71E-CC69F2884A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A6FE66-9BAB-4FC5-B14B-54F30E48CA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898968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597A81D-B4DC-0254-4319-2DCE0199B3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E1FE9762-1C53-411D-F899-C27D6541B1E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16652D68-FC5B-ABD2-379B-4B3D977821D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06B7485D-C3E0-8C3B-BFE8-59008F597E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0EEEE8-67A8-47E0-B0FF-BE8A71E7C801}" type="datetimeFigureOut">
              <a:rPr lang="ru-RU" smtClean="0"/>
              <a:t>20.01.2025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B11A9C7E-E9E2-6E9C-10CB-8569316FD0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6100DA3D-BBE9-E93D-1EFD-FCF3774A44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A6FE66-9BAB-4FC5-B14B-54F30E48CA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289290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05810F2-3B30-271E-E232-AF0E7A3E49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6F136DFA-6242-2D90-3E7D-D7F93DC8382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94648FF-8BD1-157F-6D6A-C5E495B610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0EEEE8-67A8-47E0-B0FF-BE8A71E7C801}" type="datetimeFigureOut">
              <a:rPr lang="ru-RU" smtClean="0"/>
              <a:t>20.01.2025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54889B6-E5A3-FBBC-2929-23B19B1D29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CE0ED12-44BA-413E-A033-E79B07F6EF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A6FE66-9BAB-4FC5-B14B-54F30E48CA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790087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A0771BC9-CF47-EB47-6EFE-0AD2BB475C2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3464F406-5E61-8437-BC9E-88933970388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3BE7839-EDF0-0085-9E96-818F05339B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0EEEE8-67A8-47E0-B0FF-BE8A71E7C801}" type="datetimeFigureOut">
              <a:rPr lang="ru-RU" smtClean="0"/>
              <a:t>20.01.2025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5A132AE-F48F-D6A5-F479-68BAFC1624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C4FFF38-2996-2EEB-2164-415480490D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A6FE66-9BAB-4FC5-B14B-54F30E48CA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448831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AA3FCAC-42F0-3098-3244-60C1363243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98E4668-5374-81F5-434D-5D74B9B971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2E80494-2736-06A7-A1C9-3EF970367F9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0EEEE8-67A8-47E0-B0FF-BE8A71E7C801}" type="datetimeFigureOut">
              <a:rPr lang="ru-RU" smtClean="0"/>
              <a:t>20.01.2025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76BD9F7-5233-6CB3-7CDB-0D6703D52CC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78656E7-5141-54CF-BF51-FE17B87F368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A6FE66-9BAB-4FC5-B14B-54F30E48CA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830541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56607A64-F9B9-7C2F-159E-4EAADC2E34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0899" y="528637"/>
            <a:ext cx="3161190" cy="2578547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598DCD1-13D9-2FA3-7C70-C39FC66304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38094" y="528637"/>
            <a:ext cx="3161189" cy="2578547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55FD6EF8-CE6D-97F1-D6A9-8CFF64F8E88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31205" y="528637"/>
            <a:ext cx="2965881" cy="2578547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59840E00-1D9B-291F-01B6-0F5FA88757A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0899" y="3750817"/>
            <a:ext cx="3161190" cy="2854169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4C1C1D2E-2D37-0F20-6F87-139600851B3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58195" y="3750817"/>
            <a:ext cx="3241087" cy="2854169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19896FBF-2AAE-2BA2-8EB5-2E799C7D2AB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31204" y="3750817"/>
            <a:ext cx="2965881" cy="28541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07834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A754BA97-E175-ECE3-632C-489C924721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6713" y="217919"/>
            <a:ext cx="3107924" cy="2791611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1FA1731-97B8-0F9F-D614-1101C884F9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0238" y="217919"/>
            <a:ext cx="3107923" cy="2791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908054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Широкоэкранный</PresentationFormat>
  <Paragraphs>0</Paragraphs>
  <Slides>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Вера В. Клыкова</dc:creator>
  <cp:lastModifiedBy>Вера В. Клыкова</cp:lastModifiedBy>
  <cp:revision>1</cp:revision>
  <dcterms:created xsi:type="dcterms:W3CDTF">2025-01-19T23:20:23Z</dcterms:created>
  <dcterms:modified xsi:type="dcterms:W3CDTF">2025-01-19T23:20:27Z</dcterms:modified>
</cp:coreProperties>
</file>