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72121B-5DB2-DBCB-F255-7A8BFC549A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544825B-3F0A-77DF-0A29-D14C1368CA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3943281-76FE-0505-8ACF-846D9FA20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FFC3F-C5A5-412F-86EA-B6FBA8525E57}" type="datetimeFigureOut">
              <a:rPr lang="ru-RU" smtClean="0"/>
              <a:t>28.01.2025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801D91B-3254-DDF1-F1FD-6EA2F72FC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80039B4-3821-78FA-3164-23B7066D4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271DC-05C1-464F-AA95-3675D7AF3D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0392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286F4-45C7-533F-C3D5-A7014F34B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BE98716-4058-028F-D7FD-90BE3C2DB1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4CEC11-31C0-229E-E384-836247D97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FFC3F-C5A5-412F-86EA-B6FBA8525E57}" type="datetimeFigureOut">
              <a:rPr lang="ru-RU" smtClean="0"/>
              <a:t>28.01.2025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51B3BDF-4142-2F42-D10D-208E37486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EBF0DF2-15CC-1368-9AA3-87A3E30F6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271DC-05C1-464F-AA95-3675D7AF3D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911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81F7D8-7FEE-FDE4-7F32-2D960DC23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41FB3F-B8E6-AAEC-5CB9-441E8B2629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5D5D1B-6378-DFDA-35C6-189868FDC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FFC3F-C5A5-412F-86EA-B6FBA8525E57}" type="datetimeFigureOut">
              <a:rPr lang="ru-RU" smtClean="0"/>
              <a:t>28.01.2025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2068A0-4096-FB29-D88E-35D0FC3E3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CF62DF4-A7F2-FADA-C6ED-FDB7D7BE6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271DC-05C1-464F-AA95-3675D7AF3D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057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0DC643-81A8-6C37-1CFD-FB748214F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5F76020-C0F6-79E1-0744-F2BCEEDA0F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5AAC38A-BBE0-EFEA-3278-E7C3D37D35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78B9AEE-44C0-56BD-FED0-CDCD76C8E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FFC3F-C5A5-412F-86EA-B6FBA8525E57}" type="datetimeFigureOut">
              <a:rPr lang="ru-RU" smtClean="0"/>
              <a:t>28.01.2025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B416B9F-390A-70F3-4F84-CF9320268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032DA79-10F6-286A-590A-79E58AD38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271DC-05C1-464F-AA95-3675D7AF3D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556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DDA126-1731-F994-5300-E65CDD5A6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E013E6-431F-CADE-B812-EAFBD00A64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4313D32-CB14-AE09-E019-E397AB7709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973C055-4753-9739-2EE9-F818A12409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D90E8E7-6901-2611-C155-9B41F13EA9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BDE721E-E86C-CF65-A0E7-CEE820E14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FFC3F-C5A5-412F-86EA-B6FBA8525E57}" type="datetimeFigureOut">
              <a:rPr lang="ru-RU" smtClean="0"/>
              <a:t>28.01.2025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D2FD517-31F5-CE89-D582-B0F97E020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382D5D-1482-BF3B-1F1D-3560A0034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271DC-05C1-464F-AA95-3675D7AF3D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514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915B36-54A4-26F2-69DD-B73C478EF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BE8F703-12CF-4B8B-8ACA-7789EA3D5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FFC3F-C5A5-412F-86EA-B6FBA8525E57}" type="datetimeFigureOut">
              <a:rPr lang="ru-RU" smtClean="0"/>
              <a:t>28.01.2025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D3B2F88-D82C-CC3B-2AA5-14C948AFD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7D36D5E-EA65-C280-5F89-72257727D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271DC-05C1-464F-AA95-3675D7AF3D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7088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BA44A97-5EB5-D695-C28A-C6A9B86E9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FFC3F-C5A5-412F-86EA-B6FBA8525E57}" type="datetimeFigureOut">
              <a:rPr lang="ru-RU" smtClean="0"/>
              <a:t>28.01.2025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BA1F708-6099-1690-684C-03EF3CD1A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D3E04B8-CCC9-8026-DDBE-90DBD46EB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271DC-05C1-464F-AA95-3675D7AF3D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709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F172AF-D601-0000-06FD-3927CFF0D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3EFFB2-F374-4771-5508-EFE393A8A3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7B5E449-504C-1F0E-B093-A0E8D01627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C2ED046-06EE-3D5F-7435-3A88C61A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FFC3F-C5A5-412F-86EA-B6FBA8525E57}" type="datetimeFigureOut">
              <a:rPr lang="ru-RU" smtClean="0"/>
              <a:t>28.01.2025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2F8A01F-9EEA-550B-F325-49C2FCCFB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236D3F5-C020-8AA2-53DD-E288B822D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271DC-05C1-464F-AA95-3675D7AF3D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0484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6CF972-FD82-D0FC-A1D9-A5CBCB855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4A0D525-E406-B963-9579-0F573A5F7E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AA05A8B-1355-D9CF-A6BE-BEB8F4A689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843F813-BD38-F886-A209-CF12A2002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FFC3F-C5A5-412F-86EA-B6FBA8525E57}" type="datetimeFigureOut">
              <a:rPr lang="ru-RU" smtClean="0"/>
              <a:t>28.01.2025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8134A98-4E2B-366F-35F9-6C187BD4B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6948020-929E-A4F6-D5BD-D50B09CE7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271DC-05C1-464F-AA95-3675D7AF3D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6871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2EE497-0C4D-9572-2FA3-AA33D6BFD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386DA09-3854-FBAC-F1AE-33B7070F51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2B56B8C-516E-0460-380F-8FBFA1935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FFC3F-C5A5-412F-86EA-B6FBA8525E57}" type="datetimeFigureOut">
              <a:rPr lang="ru-RU" smtClean="0"/>
              <a:t>28.01.2025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6D32DFC-325C-F5A2-2EC2-EC48F2319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7BB78C0-1A86-634A-1076-F3CDF0EA5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271DC-05C1-464F-AA95-3675D7AF3D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0464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34C2EC0-3462-C4E8-646D-614F07870C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B73D16B-B727-69CB-4F30-B7BAC0BFF6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F92B2C6-6070-4E20-8A49-2C5EF03D0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FFC3F-C5A5-412F-86EA-B6FBA8525E57}" type="datetimeFigureOut">
              <a:rPr lang="ru-RU" smtClean="0"/>
              <a:t>28.01.2025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66FB293-06E3-BBC2-5634-2F42CAB05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3FFCCEC-225F-A2A8-E2E2-D8A8FF414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271DC-05C1-464F-AA95-3675D7AF3D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0352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ED1376-EFD6-4E83-5FCD-58B9759CC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97C7E66-3129-6B05-6027-D9DD5DD101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4CDF3EB-988B-A716-BE7C-6DA337E3FB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5FFC3F-C5A5-412F-86EA-B6FBA8525E57}" type="datetimeFigureOut">
              <a:rPr lang="ru-RU" smtClean="0"/>
              <a:t>28.01.2025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8CD824-BAB0-E5D6-58AC-A5F2D462D8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6486A1-D331-4984-A5EC-CD97115427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0271DC-05C1-464F-AA95-3675D7AF3D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7763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660ECB1-C56A-46CB-4327-4BF84EC7AF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91E080A-761A-8430-659D-0A20F59FC2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002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542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9D19578-10C5-AF98-A79A-53CC6420CD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D69AFDF-DEC9-4ACB-A227-D9FE107E33A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652"/>
          <a:stretch/>
        </p:blipFill>
        <p:spPr>
          <a:xfrm>
            <a:off x="186430" y="0"/>
            <a:ext cx="11464031" cy="6602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921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91293F9-A60A-9BCE-75FD-E46CB1569B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47BB024-6CEE-C14E-2DE6-6F3117A085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8225"/>
            <a:ext cx="12046998" cy="6779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269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F542B2E-3C8D-83C5-7C5D-2A7360D931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9283385-91C3-AC70-3271-261A9EC710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8" t="16738" r="31990"/>
          <a:stretch/>
        </p:blipFill>
        <p:spPr>
          <a:xfrm>
            <a:off x="266330" y="0"/>
            <a:ext cx="11425561" cy="652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6781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Широкоэкранный</PresentationFormat>
  <Paragraphs>0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Вера В. Клыкова</dc:creator>
  <cp:lastModifiedBy>Вера В. Клыкова</cp:lastModifiedBy>
  <cp:revision>1</cp:revision>
  <dcterms:created xsi:type="dcterms:W3CDTF">2025-01-27T22:47:57Z</dcterms:created>
  <dcterms:modified xsi:type="dcterms:W3CDTF">2025-01-27T22:51:06Z</dcterms:modified>
</cp:coreProperties>
</file>