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79767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5D7B2D-D114-4E07-98E9-FE158CB738D7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1233488"/>
            <a:ext cx="444182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8775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377363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0E47EE-26E8-4F2A-A664-041689B0BB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94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C5978-E419-43ED-AB43-86AD7AB986C4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1487012-896B-499A-900B-FE684FDCE9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C5978-E419-43ED-AB43-86AD7AB986C4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1487012-896B-499A-900B-FE684FDCE9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C5978-E419-43ED-AB43-86AD7AB986C4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87012-896B-499A-900B-FE684FDCE9C5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C5978-E419-43ED-AB43-86AD7AB986C4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87012-896B-499A-900B-FE684FDCE9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C5978-E419-43ED-AB43-86AD7AB986C4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1487012-896B-499A-900B-FE684FDCE9C5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C5978-E419-43ED-AB43-86AD7AB986C4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87012-896B-499A-900B-FE684FDCE9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C5978-E419-43ED-AB43-86AD7AB986C4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87012-896B-499A-900B-FE684FDCE9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C5978-E419-43ED-AB43-86AD7AB986C4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87012-896B-499A-900B-FE684FDCE9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C5978-E419-43ED-AB43-86AD7AB986C4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87012-896B-499A-900B-FE684FDCE9C5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C5978-E419-43ED-AB43-86AD7AB986C4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87012-896B-499A-900B-FE684FDCE9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C5978-E419-43ED-AB43-86AD7AB986C4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87012-896B-499A-900B-FE684FDCE9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CDC5978-E419-43ED-AB43-86AD7AB986C4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1487012-896B-499A-900B-FE684FDCE9C5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mailto:shakanukov51@mail.r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63888" y="548681"/>
            <a:ext cx="5328592" cy="305177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Пчеловодческое хозяйство «Пчелка Мария"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3645024"/>
            <a:ext cx="8367464" cy="1728192"/>
          </a:xfrm>
        </p:spPr>
        <p:txBody>
          <a:bodyPr>
            <a:normAutofit/>
          </a:bodyPr>
          <a:lstStyle/>
          <a:p>
            <a:r>
              <a:rPr lang="ru-RU" dirty="0"/>
              <a:t>КБР, Чегемский район, с. </a:t>
            </a:r>
            <a:r>
              <a:rPr lang="ru-RU" dirty="0" err="1"/>
              <a:t>Нартан</a:t>
            </a:r>
            <a:r>
              <a:rPr lang="ru-RU" dirty="0"/>
              <a:t>, ул. Ленина, д. 75</a:t>
            </a:r>
            <a:br>
              <a:rPr lang="ru-RU" dirty="0"/>
            </a:br>
            <a:r>
              <a:rPr lang="ru-RU" dirty="0"/>
              <a:t>Телефон: +7(892)871-39-39</a:t>
            </a:r>
            <a:br>
              <a:rPr lang="ru-RU" dirty="0"/>
            </a:br>
            <a:r>
              <a:rPr lang="ru-RU" dirty="0" err="1"/>
              <a:t>E-mail</a:t>
            </a:r>
            <a:r>
              <a:rPr lang="ru-RU" dirty="0"/>
              <a:t>: </a:t>
            </a:r>
            <a:r>
              <a:rPr lang="ru-RU" u="sng" dirty="0">
                <a:hlinkClick r:id="rId2"/>
              </a:rPr>
              <a:t>shakanukov51@mail.ru</a:t>
            </a:r>
            <a:endParaRPr lang="ru-RU" dirty="0"/>
          </a:p>
        </p:txBody>
      </p:sp>
      <p:pic>
        <p:nvPicPr>
          <p:cNvPr id="1026" name="Picture 2" descr="C:\Users\ЦСР ВОЗРОЖДЕНИЕ\Desktop\pchelk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384376" cy="33361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Пчелка </a:t>
            </a:r>
            <a:r>
              <a:rPr lang="ru-RU" dirty="0" err="1"/>
              <a:t>мария</a:t>
            </a:r>
            <a:r>
              <a:rPr lang="ru-RU" dirty="0"/>
              <a:t> - это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   Пчеловодческое хозяйства размером 20 пчелосемьи производительностью более 460 кг меда в год. Реализация натуральной </a:t>
            </a:r>
            <a:r>
              <a:rPr lang="ru-RU" dirty="0" err="1"/>
              <a:t>медопродукции</a:t>
            </a:r>
            <a:r>
              <a:rPr lang="ru-RU" dirty="0"/>
              <a:t> на территории Кабардино-Балкарии, а также обеспечение медом инвалидов и малоимущих семей по льготным ценам. Год основания: 2014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86800" cy="838200"/>
          </a:xfrm>
        </p:spPr>
        <p:txBody>
          <a:bodyPr/>
          <a:lstStyle/>
          <a:p>
            <a:r>
              <a:rPr lang="ru-RU" dirty="0"/>
              <a:t>Немного о мёде: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124745"/>
            <a:ext cx="8668072" cy="4392488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Не смотря на активное развитие современных технологий, человечество продолжает нуждаться в пчелах, их деятельности и производимых ими продуктах, которые по своим целебным и вкусовым качествам, а так же уникальному составу микроэлементов не имеют аналогов среди производимых человеком. Пчеловодство обладает важным межотраслевым значением. От пчел получают мед, цветочную пыльцу, пчелиный воск, прополис, маточное молочко и яд. Данные продукты широко используют как в пищевой, так и в медицинской промышленности. Поэтому, основная задача, изготовление натурального продукта по традиционным технологиям, является весьма актуальной.</a:t>
            </a:r>
          </a:p>
        </p:txBody>
      </p:sp>
      <p:pic>
        <p:nvPicPr>
          <p:cNvPr id="2050" name="Picture 2" descr="C:\Users\ЦСР ВОЗРОЖДЕНИЕ\Desktop\timtxq-qnus.jpg"/>
          <p:cNvPicPr>
            <a:picLocks noChangeAspect="1" noChangeArrowheads="1"/>
          </p:cNvPicPr>
          <p:nvPr/>
        </p:nvPicPr>
        <p:blipFill>
          <a:blip r:embed="rId2" cstate="print"/>
          <a:srcRect l="11106" t="18103" r="8365"/>
          <a:stretch>
            <a:fillRect/>
          </a:stretch>
        </p:blipFill>
        <p:spPr bwMode="auto">
          <a:xfrm>
            <a:off x="7020272" y="4856413"/>
            <a:ext cx="2123728" cy="2001587"/>
          </a:xfrm>
          <a:prstGeom prst="rect">
            <a:avLst/>
          </a:prstGeom>
          <a:noFill/>
        </p:spPr>
      </p:pic>
      <p:pic>
        <p:nvPicPr>
          <p:cNvPr id="2051" name="Picture 3" descr="C:\Users\ЦСР ВОЗРОЖДЕНИЕ\Desktop\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5108857"/>
            <a:ext cx="2627783" cy="17491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ru-RU" dirty="0"/>
              <a:t>Руководитель проекта: </a:t>
            </a:r>
            <a:br>
              <a:rPr lang="ru-RU" dirty="0"/>
            </a:br>
            <a:r>
              <a:rPr lang="ru-RU" dirty="0"/>
              <a:t>Шакануков </a:t>
            </a:r>
            <a:r>
              <a:rPr lang="ru-RU" dirty="0" err="1"/>
              <a:t>хачим</a:t>
            </a:r>
            <a:r>
              <a:rPr lang="ru-RU" dirty="0"/>
              <a:t> </a:t>
            </a:r>
            <a:r>
              <a:rPr lang="ru-RU" dirty="0" err="1"/>
              <a:t>Хатутович</a:t>
            </a:r>
            <a:r>
              <a:rPr lang="ru-RU" dirty="0"/>
              <a:t> </a:t>
            </a:r>
            <a:r>
              <a:rPr lang="ru-RU"/>
              <a:t>-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ЦСР ВОЗРОЖДЕНИЕ\Desktop\P1150446.JPG"/>
          <p:cNvPicPr>
            <a:picLocks noChangeAspect="1" noChangeArrowheads="1"/>
          </p:cNvPicPr>
          <p:nvPr/>
        </p:nvPicPr>
        <p:blipFill>
          <a:blip r:embed="rId2" cstate="print"/>
          <a:srcRect t="18762"/>
          <a:stretch>
            <a:fillRect/>
          </a:stretch>
        </p:blipFill>
        <p:spPr bwMode="auto">
          <a:xfrm>
            <a:off x="0" y="1340768"/>
            <a:ext cx="9144000" cy="51571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739552"/>
          </a:xfrm>
        </p:spPr>
        <p:txBody>
          <a:bodyPr>
            <a:normAutofit fontScale="90000"/>
          </a:bodyPr>
          <a:lstStyle/>
          <a:p>
            <a:r>
              <a:rPr lang="ru-RU" dirty="0"/>
              <a:t>Решаемая социальная проблема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Реализация продукции для инвалидов и малообеспеченных семей по льготным ценам, что делает доступным дорогостоящий продукт;</a:t>
            </a:r>
          </a:p>
          <a:p>
            <a:r>
              <a:rPr lang="ru-RU" dirty="0"/>
              <a:t>Способствование </a:t>
            </a:r>
            <a:r>
              <a:rPr lang="ru-RU" dirty="0" err="1"/>
              <a:t>импортозамещению</a:t>
            </a:r>
            <a:r>
              <a:rPr lang="ru-RU" dirty="0"/>
              <a:t> медовой продукции;                 </a:t>
            </a:r>
          </a:p>
          <a:p>
            <a:r>
              <a:rPr lang="ru-RU" dirty="0"/>
              <a:t>Предоставление потребителям возможности получать натуральный продукт, с целью укрепления здоровья и профилактики заболеваний;</a:t>
            </a:r>
          </a:p>
          <a:p>
            <a:r>
              <a:rPr lang="ru-RU" dirty="0"/>
              <a:t>Обеспечение одного-двух рабочих мест в пик сезона в течении шести месяцев каждый год;                        -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ЦСР ВОЗРОЖДЕНИЕ\Desktop\Screenshot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3378" y="0"/>
            <a:ext cx="3962598" cy="6858618"/>
          </a:xfrm>
          <a:prstGeom prst="rect">
            <a:avLst/>
          </a:prstGeom>
          <a:noFill/>
        </p:spPr>
      </p:pic>
      <p:pic>
        <p:nvPicPr>
          <p:cNvPr id="4099" name="Picture 3" descr="C:\Users\ЦСР ВОЗРОЖДЕНИЕ\Desktop\Screenshot_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0"/>
            <a:ext cx="3965898" cy="68422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ЦСР ВОЗРОЖДЕНИЕ\Desktop\vinni-puh_49053529_orig_.jpeg"/>
          <p:cNvPicPr>
            <a:picLocks noChangeAspect="1" noChangeArrowheads="1"/>
          </p:cNvPicPr>
          <p:nvPr/>
        </p:nvPicPr>
        <p:blipFill>
          <a:blip r:embed="rId2" cstate="print"/>
          <a:srcRect t="533" b="2261"/>
          <a:stretch>
            <a:fillRect/>
          </a:stretch>
        </p:blipFill>
        <p:spPr bwMode="auto">
          <a:xfrm>
            <a:off x="345106" y="260648"/>
            <a:ext cx="8475366" cy="61926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64</TotalTime>
  <Words>241</Words>
  <Application>Microsoft Office PowerPoint</Application>
  <PresentationFormat>Экран (4:3)</PresentationFormat>
  <Paragraphs>12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Calibri</vt:lpstr>
      <vt:lpstr>Franklin Gothic Book</vt:lpstr>
      <vt:lpstr>Franklin Gothic Medium</vt:lpstr>
      <vt:lpstr>Wingdings 2</vt:lpstr>
      <vt:lpstr>Трек</vt:lpstr>
      <vt:lpstr>Пчеловодческое хозяйство «Пчелка Мария" </vt:lpstr>
      <vt:lpstr>Пчелка мария - это</vt:lpstr>
      <vt:lpstr>Немного о мёде:</vt:lpstr>
      <vt:lpstr>Руководитель проекта:  Шакануков хачим Хатутович - </vt:lpstr>
      <vt:lpstr>Решаемая социальная проблема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Пчеловодческое хозяйство «Пчелка Мария"</dc:title>
  <dc:creator>ЦСР ВОЗРОЖДЕНИЕ</dc:creator>
  <cp:lastModifiedBy>Вера В. Клыкова</cp:lastModifiedBy>
  <cp:revision>3</cp:revision>
  <cp:lastPrinted>2023-04-25T23:35:40Z</cp:lastPrinted>
  <dcterms:created xsi:type="dcterms:W3CDTF">2016-10-07T12:17:14Z</dcterms:created>
  <dcterms:modified xsi:type="dcterms:W3CDTF">2023-04-25T23:39:12Z</dcterms:modified>
</cp:coreProperties>
</file>