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65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EFD141-0A28-A231-1382-5FA450AB01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455D06A-FFFA-E7E8-5017-040770DE3E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8E3ACB8-D3EE-BE17-F707-147FEC31F7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298FF-41BE-47E7-B9BC-CB6FE4ADE276}" type="datetimeFigureOut">
              <a:rPr lang="ru-RU" smtClean="0"/>
              <a:t>20.01.2025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F8AC5E7-A054-FAA2-508C-520A1DE837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8432FE8-DEA7-125E-CAE9-AA93663E67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CE190-BB9A-4DFA-9811-7FB5228387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2658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70A32E8-12B7-213D-F46F-0659CE27D0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C3EAE4C-1E8D-7F20-EFDF-03B4284598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00C0247-F678-7ED6-D70F-122434AA30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298FF-41BE-47E7-B9BC-CB6FE4ADE276}" type="datetimeFigureOut">
              <a:rPr lang="ru-RU" smtClean="0"/>
              <a:t>20.01.2025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4B5959F-F0A8-2673-21ED-651CE7BE59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BEBA806-CC69-CA5A-8C84-C7C927D300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CE190-BB9A-4DFA-9811-7FB5228387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37433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89D90B-8788-A15C-7A48-48EB32DB24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A3F3070-226B-E74C-3798-34AA9B5456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9B705C0-EC3C-0CD7-8791-8584445CF5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298FF-41BE-47E7-B9BC-CB6FE4ADE276}" type="datetimeFigureOut">
              <a:rPr lang="ru-RU" smtClean="0"/>
              <a:t>20.01.2025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A0662C9-418D-8DAC-118A-AC3B413DF3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85D781A-6BBE-B2C6-7078-C79861747D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CE190-BB9A-4DFA-9811-7FB5228387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40087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CF77C71-B3D7-D736-AA48-E9EB6375DB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7B80ED0-B4AB-AA11-C1FC-E0BDE599C1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047EB12-6810-7523-9360-6242873472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440BDD5-8260-1FB2-144B-FA2E4B2842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298FF-41BE-47E7-B9BC-CB6FE4ADE276}" type="datetimeFigureOut">
              <a:rPr lang="ru-RU" smtClean="0"/>
              <a:t>20.01.2025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E2B6E79-91A7-B2CE-DA49-59E977E59A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AAE0BE4-88CE-41D7-0636-06A88A8DAD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CE190-BB9A-4DFA-9811-7FB5228387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33525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E59BC4-AB4C-AFF2-4050-C95A274838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A533578-9611-116A-16C7-43DD566F2F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F5DBA7E-95B1-FBD5-B882-A9ED4739CB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37AD6FBC-8ACC-2FF7-EACA-A532CAFAF78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CAC6C12-5255-40C7-A5C8-13F49695F0D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5A244E8A-06BA-BAD1-BFC3-D70600E68D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298FF-41BE-47E7-B9BC-CB6FE4ADE276}" type="datetimeFigureOut">
              <a:rPr lang="ru-RU" smtClean="0"/>
              <a:t>20.01.2025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248F0FA7-657B-7BA7-CCFE-67942AC183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79284DD0-A7A4-EE45-503D-BBB5D01C51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CE190-BB9A-4DFA-9811-7FB5228387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17120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EA7A51-8535-20DA-6860-0CFCCEB482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FBC97BA-D320-AE93-B12B-A6989B54DA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298FF-41BE-47E7-B9BC-CB6FE4ADE276}" type="datetimeFigureOut">
              <a:rPr lang="ru-RU" smtClean="0"/>
              <a:t>20.01.2025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5CF75BC-BC0F-94AE-EB53-770D786442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B9F766A-9FDA-DBEB-DE5F-FEC0B77A7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CE190-BB9A-4DFA-9811-7FB5228387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32356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6EF2F40-6B47-FF4C-AD0F-4CD745879B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298FF-41BE-47E7-B9BC-CB6FE4ADE276}" type="datetimeFigureOut">
              <a:rPr lang="ru-RU" smtClean="0"/>
              <a:t>20.01.2025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469D5078-779C-19D3-8A77-F87D7DCD16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2A472E8-668F-18EF-0668-065B093E16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CE190-BB9A-4DFA-9811-7FB5228387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5653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7B0989-877B-BF64-E059-1A8B9A8D31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C815108-8B03-8154-A514-A45E44068B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6DB1F55-0ADD-B533-504E-B2F0CDF370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77BCC92-1E5F-096E-F7DF-B40D957466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298FF-41BE-47E7-B9BC-CB6FE4ADE276}" type="datetimeFigureOut">
              <a:rPr lang="ru-RU" smtClean="0"/>
              <a:t>20.01.2025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F47A68A-134F-6BB5-EB05-A4FEF63581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136CE24-FAA5-A60A-D742-6790A9E78D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CE190-BB9A-4DFA-9811-7FB5228387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07092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15E1CB-6B80-B185-9DBB-D391A0547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92A66026-DA25-1A02-5474-80255BC97B9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0896D9B-8D2F-DFAB-1DC3-9D689F7BCF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EE3AA7C-A56A-415E-33AC-6E5DB69148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298FF-41BE-47E7-B9BC-CB6FE4ADE276}" type="datetimeFigureOut">
              <a:rPr lang="ru-RU" smtClean="0"/>
              <a:t>20.01.2025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6724D1F-EED4-F0CB-ABE3-4931477466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EF9084F-CB0F-695A-08CE-097321B1DD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CE190-BB9A-4DFA-9811-7FB5228387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3291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158CA01-9519-A4D5-D493-0F0102A550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AE0B256-E49E-0353-16E7-84B28B8380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C62E58E-E738-7297-698C-7E9A21319D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298FF-41BE-47E7-B9BC-CB6FE4ADE276}" type="datetimeFigureOut">
              <a:rPr lang="ru-RU" smtClean="0"/>
              <a:t>20.01.2025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AE14AC8-0BAC-F411-33A7-F6DC4DC202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568F557-1C1F-967F-79AA-0C7CE9190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CE190-BB9A-4DFA-9811-7FB5228387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13413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9C89ABE5-E3DF-756A-CDD5-5AF40AD79CC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E4A59BE-99C9-3397-9696-B9534C4819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8BFE932-0138-23F4-2AE4-84D26E723B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298FF-41BE-47E7-B9BC-CB6FE4ADE276}" type="datetimeFigureOut">
              <a:rPr lang="ru-RU" smtClean="0"/>
              <a:t>20.01.2025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69314D0-77F7-A140-394E-46D223754C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648F151-6EE5-B073-D551-C55AB8CD5C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CE190-BB9A-4DFA-9811-7FB5228387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57892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369D80-9B72-3ADD-F1CE-1173400EED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2A1B9D7-C732-551A-4A54-8E56CFAC59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8DD9A84-3A60-3ABF-C821-4961F9764B7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5298FF-41BE-47E7-B9BC-CB6FE4ADE276}" type="datetimeFigureOut">
              <a:rPr lang="ru-RU" smtClean="0"/>
              <a:t>20.01.2025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00FCACD-6BCF-88BD-533C-B329AAB10F0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36E663F-4799-AC08-B4F6-52C5F8A632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0CE190-BB9A-4DFA-9811-7FB5228387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99367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2">
            <a:extLst>
              <a:ext uri="{FF2B5EF4-FFF2-40B4-BE49-F238E27FC236}">
                <a16:creationId xmlns:a16="http://schemas.microsoft.com/office/drawing/2014/main" id="{3271A45B-631B-4B6D-B649-C048FBE4F894}"/>
              </a:ext>
            </a:extLst>
          </p:cNvPr>
          <p:cNvSpPr txBox="1">
            <a:spLocks/>
          </p:cNvSpPr>
          <p:nvPr/>
        </p:nvSpPr>
        <p:spPr>
          <a:xfrm>
            <a:off x="3103594" y="162390"/>
            <a:ext cx="5157787" cy="61153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Благоустройство прилегающей территории СДК с. </a:t>
            </a:r>
            <a:r>
              <a:rPr kumimoji="0" lang="ru-RU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Староварваровка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9F028A4-EC94-772A-D3AE-DE6FB38C18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461" y="993044"/>
            <a:ext cx="5035732" cy="368230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A47CFB1-411D-18F8-65D8-9C0DF2D0DD1F}"/>
              </a:ext>
            </a:extLst>
          </p:cNvPr>
          <p:cNvSpPr txBox="1"/>
          <p:nvPr/>
        </p:nvSpPr>
        <p:spPr>
          <a:xfrm>
            <a:off x="6051951" y="993044"/>
            <a:ext cx="5633588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Адрес местонахождения: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с.Староварваровка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ул.Мира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25</a:t>
            </a:r>
          </a:p>
          <a:p>
            <a:pPr algn="ctr"/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Контракт заключен с ООО ДАЛЬНЕВОСТОЧНЫЙ ЭКИПИРОВОЧНЫЙ ЦЕНТР "АТЛАНТ» 09.07.2024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Срок исполнения: 11.07.2024 - 30.08.2024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Общая сумма контракта: 2712115,9руб, в том числе: краевой бюджет - 2684993,85руб; местный бюджет - 27121,15руб.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Выполнены следующие работы: планировка территории, устройство освещения, устройство клумб, покрытие из брусчатки, установка урн и скамеек</a:t>
            </a:r>
          </a:p>
        </p:txBody>
      </p:sp>
    </p:spTree>
    <p:extLst>
      <p:ext uri="{BB962C8B-B14F-4D97-AF65-F5344CB8AC3E}">
        <p14:creationId xmlns:p14="http://schemas.microsoft.com/office/powerpoint/2010/main" val="321313859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76</Words>
  <Application>Microsoft Office PowerPoint</Application>
  <PresentationFormat>Широкоэкранный</PresentationFormat>
  <Paragraphs>7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Вера В. Клыкова</dc:creator>
  <cp:lastModifiedBy>Вера В. Клыкова</cp:lastModifiedBy>
  <cp:revision>1</cp:revision>
  <dcterms:created xsi:type="dcterms:W3CDTF">2025-01-20T05:55:43Z</dcterms:created>
  <dcterms:modified xsi:type="dcterms:W3CDTF">2025-01-20T05:56:56Z</dcterms:modified>
</cp:coreProperties>
</file>