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1" r:id="rId4"/>
    <p:sldId id="262" r:id="rId5"/>
    <p:sldId id="276" r:id="rId6"/>
    <p:sldId id="267" r:id="rId7"/>
    <p:sldId id="263" r:id="rId8"/>
    <p:sldId id="264" r:id="rId9"/>
    <p:sldId id="266" r:id="rId10"/>
    <p:sldId id="268" r:id="rId11"/>
    <p:sldId id="259" r:id="rId12"/>
    <p:sldId id="269" r:id="rId13"/>
    <p:sldId id="261" r:id="rId14"/>
    <p:sldId id="275" r:id="rId15"/>
    <p:sldId id="270" r:id="rId16"/>
  </p:sldIdLst>
  <p:sldSz cx="12192000" cy="6858000"/>
  <p:notesSz cx="6797675" cy="99294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В. Скорикова" initials="ИВ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D52A29-B852-4F03-96BA-496C55D4A23A}" type="doc">
      <dgm:prSet loTypeId="relationship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02512E2-4E7A-46FA-8EC0-AE68A3EA2C6E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Малахова О.А. (22/8)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9D0CB2-F4CF-4A99-A47F-2E4E004C622A}" cxnId="{FC1B42CA-DCD5-4C3C-B176-3D1EAACFF8BC}" type="parTrans">
      <dgm:prSet/>
      <dgm:spPr/>
      <dgm:t>
        <a:bodyPr/>
        <a:lstStyle/>
        <a:p>
          <a:endParaRPr lang="ru-RU" sz="1200"/>
        </a:p>
      </dgm:t>
    </dgm:pt>
    <dgm:pt modelId="{9766A945-FF19-420D-9FE1-32B73846E6F6}" cxnId="{FC1B42CA-DCD5-4C3C-B176-3D1EAACFF8BC}" type="sibTrans">
      <dgm:prSet/>
      <dgm:spPr/>
      <dgm:t>
        <a:bodyPr/>
        <a:lstStyle/>
        <a:p>
          <a:endParaRPr lang="ru-RU" sz="1200"/>
        </a:p>
      </dgm:t>
    </dgm:pt>
    <dgm:pt modelId="{4772ED1F-1F4D-4CFE-BD84-C0729806FBE6}">
      <dgm:prSet phldrT="[Текст]" phldr="0" custT="1"/>
      <dgm:spPr/>
      <dgm:t>
        <a:bodyPr vert="horz" wrap="square"/>
        <a:p>
          <a:pPr marR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</a:pPr>
          <a:r>
            <a:rPr lang="ru-RU" sz="16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Холохоренко</a:t>
          </a: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А.М. (19/8)</a:t>
          </a: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lang="ru-RU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7A28B0E-806F-4420-9B47-5071ED9CC853}" cxnId="{8393E97E-2F5E-4DEB-8E8B-5C6F31EFD54A}" type="parTrans">
      <dgm:prSet/>
      <dgm:spPr/>
      <dgm:t>
        <a:bodyPr/>
        <a:lstStyle/>
        <a:p>
          <a:endParaRPr lang="ru-RU" sz="1200"/>
        </a:p>
      </dgm:t>
    </dgm:pt>
    <dgm:pt modelId="{3E22F29E-9520-4DEE-AD54-FAE21EDE1044}" cxnId="{8393E97E-2F5E-4DEB-8E8B-5C6F31EFD54A}" type="sibTrans">
      <dgm:prSet/>
      <dgm:spPr/>
      <dgm:t>
        <a:bodyPr/>
        <a:lstStyle/>
        <a:p>
          <a:endParaRPr lang="ru-RU" sz="1200"/>
        </a:p>
      </dgm:t>
    </dgm:pt>
    <dgm:pt modelId="{954CE05B-EEE2-4AFC-B655-D17780796C01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Суртаева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Л.Г.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(20/4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r>
            <a:rPr sz="6500" b="1"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sz="65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5EC535-6CC3-4876-8F4A-E716D12C94DA}" cxnId="{FED78622-B9F6-489C-BF1D-71BF25852F64}" type="parTrans">
      <dgm:prSet/>
      <dgm:spPr/>
      <dgm:t>
        <a:bodyPr/>
        <a:lstStyle/>
        <a:p>
          <a:endParaRPr lang="ru-RU" sz="1200"/>
        </a:p>
      </dgm:t>
    </dgm:pt>
    <dgm:pt modelId="{67FA0106-3799-4537-9B71-BD4E1CD821AB}" cxnId="{FED78622-B9F6-489C-BF1D-71BF25852F64}" type="sibTrans">
      <dgm:prSet/>
      <dgm:spPr/>
      <dgm:t>
        <a:bodyPr/>
        <a:lstStyle/>
        <a:p>
          <a:endParaRPr lang="ru-RU" sz="1200"/>
        </a:p>
      </dgm:t>
    </dgm:pt>
    <dgm:pt modelId="{20985CCC-AFEC-4C63-BACC-17525C45F83B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Селиверстов А.А.</a:t>
          </a: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lang="ru-RU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(18/1)</a:t>
          </a:r>
          <a:r>
            <a:rPr sz="6500" b="1">
              <a:latin typeface="Calibri" panose="020F0502020204030204" pitchFamily="34" charset="0"/>
              <a:cs typeface="Calibri" panose="020F0502020204030204" pitchFamily="34" charset="0"/>
            </a:rPr>
            <a:t/>
          </a:r>
          <a:endParaRPr sz="65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D10C545-B30A-4DAB-B666-E0C6DA5EEA58}" cxnId="{B9581D28-6A78-4FDA-84E6-2A8DAB53F6B3}" type="parTrans">
      <dgm:prSet/>
      <dgm:spPr/>
      <dgm:t>
        <a:bodyPr/>
        <a:lstStyle/>
        <a:p>
          <a:endParaRPr lang="ru-RU" sz="1200"/>
        </a:p>
      </dgm:t>
    </dgm:pt>
    <dgm:pt modelId="{A5C28BB4-FB6F-4C33-A36C-CE32DE1E9628}" cxnId="{B9581D28-6A78-4FDA-84E6-2A8DAB53F6B3}" type="sibTrans">
      <dgm:prSet/>
      <dgm:spPr/>
      <dgm:t>
        <a:bodyPr/>
        <a:lstStyle/>
        <a:p>
          <a:endParaRPr lang="ru-RU" sz="1200"/>
        </a:p>
      </dgm:t>
    </dgm:pt>
    <dgm:pt modelId="{7CAD2FE2-B21D-4315-9A99-C6378C14FE6E}" type="pres">
      <dgm:prSet presAssocID="{35D52A29-B852-4F03-96BA-496C55D4A23A}" presName="Name0" presStyleCnt="0">
        <dgm:presLayoutVars>
          <dgm:chMax val="7"/>
          <dgm:resizeHandles val="exact"/>
        </dgm:presLayoutVars>
      </dgm:prSet>
      <dgm:spPr/>
    </dgm:pt>
    <dgm:pt modelId="{6C6D1CD9-194B-492D-9142-099B73BDA2DE}" type="pres">
      <dgm:prSet presAssocID="{35D52A29-B852-4F03-96BA-496C55D4A23A}" presName="comp1" presStyleCnt="0"/>
      <dgm:spPr/>
    </dgm:pt>
    <dgm:pt modelId="{CF03C7E8-E77C-4A2E-9BB6-5A67197B00B6}" type="pres">
      <dgm:prSet presAssocID="{35D52A29-B852-4F03-96BA-496C55D4A23A}" presName="circle1" presStyleLbl="node1" presStyleIdx="0" presStyleCnt="4" custScaleX="153914" custLinFactNeighborX="-472" custLinFactNeighborY="2044"/>
      <dgm:spPr/>
    </dgm:pt>
    <dgm:pt modelId="{0B6D2027-240D-40F5-B79F-86877954298E}" type="pres">
      <dgm:prSet presAssocID="{35D52A29-B852-4F03-96BA-496C55D4A23A}" presName="c1text" presStyleCnt="0">
        <dgm:presLayoutVars>
          <dgm:bulletEnabled val="1"/>
        </dgm:presLayoutVars>
      </dgm:prSet>
      <dgm:spPr/>
    </dgm:pt>
    <dgm:pt modelId="{E82B2032-9F00-43FD-B5BE-BA970C0A8916}" type="pres">
      <dgm:prSet presAssocID="{35D52A29-B852-4F03-96BA-496C55D4A23A}" presName="comp2" presStyleCnt="0"/>
      <dgm:spPr/>
    </dgm:pt>
    <dgm:pt modelId="{E92F9118-F7A8-4858-A2DF-4DFA83BD6C84}" type="pres">
      <dgm:prSet presAssocID="{35D52A29-B852-4F03-96BA-496C55D4A23A}" presName="circle2" presStyleLbl="node1" presStyleIdx="1" presStyleCnt="4" custScaleX="167341" custLinFactNeighborX="-393" custLinFactNeighborY="5995"/>
      <dgm:spPr/>
    </dgm:pt>
    <dgm:pt modelId="{F94077AC-F3DA-49D3-AF27-B8E335778F05}" type="pres">
      <dgm:prSet presAssocID="{35D52A29-B852-4F03-96BA-496C55D4A23A}" presName="c2text" presStyleCnt="0">
        <dgm:presLayoutVars>
          <dgm:bulletEnabled val="1"/>
        </dgm:presLayoutVars>
      </dgm:prSet>
      <dgm:spPr/>
    </dgm:pt>
    <dgm:pt modelId="{AC2ABBE3-2367-4703-ADB2-57F32E5ECB1D}" type="pres">
      <dgm:prSet presAssocID="{35D52A29-B852-4F03-96BA-496C55D4A23A}" presName="comp3" presStyleCnt="0"/>
      <dgm:spPr/>
    </dgm:pt>
    <dgm:pt modelId="{CB31F7AA-E306-418D-BF37-88C3AEC14F5F}" type="pres">
      <dgm:prSet presAssocID="{35D52A29-B852-4F03-96BA-496C55D4A23A}" presName="circle3" presStyleLbl="node1" presStyleIdx="2" presStyleCnt="4" custScaleX="153044" custLinFactNeighborX="-786" custLinFactNeighborY="11792"/>
      <dgm:spPr/>
    </dgm:pt>
    <dgm:pt modelId="{5DF433CF-9A83-45B7-90B7-8866EAA9E160}" type="pres">
      <dgm:prSet presAssocID="{35D52A29-B852-4F03-96BA-496C55D4A23A}" presName="c3text" presStyleCnt="0">
        <dgm:presLayoutVars>
          <dgm:bulletEnabled val="1"/>
        </dgm:presLayoutVars>
      </dgm:prSet>
      <dgm:spPr/>
    </dgm:pt>
    <dgm:pt modelId="{10DD0A22-ADA2-4D92-B0F0-209C8AF1D103}" type="pres">
      <dgm:prSet presAssocID="{35D52A29-B852-4F03-96BA-496C55D4A23A}" presName="comp4" presStyleCnt="0"/>
      <dgm:spPr/>
    </dgm:pt>
    <dgm:pt modelId="{6ADA97D8-B29E-44D7-BC1C-7FB19F913500}" type="pres">
      <dgm:prSet presAssocID="{35D52A29-B852-4F03-96BA-496C55D4A23A}" presName="circle4" presStyleLbl="node1" presStyleIdx="3" presStyleCnt="4" custScaleX="151173" custLinFactNeighborX="-786" custLinFactNeighborY="11989"/>
      <dgm:spPr/>
    </dgm:pt>
    <dgm:pt modelId="{ED12E18B-9D62-449D-B97D-ADC8C79B8715}" type="pres">
      <dgm:prSet presAssocID="{35D52A29-B852-4F03-96BA-496C55D4A23A}" presName="c4text" presStyleCnt="0">
        <dgm:presLayoutVars>
          <dgm:bulletEnabled val="1"/>
        </dgm:presLayoutVars>
      </dgm:prSet>
      <dgm:spPr/>
    </dgm:pt>
  </dgm:ptLst>
  <dgm:cxnLst>
    <dgm:cxn modelId="{FC1B42CA-DCD5-4C3C-B176-3D1EAACFF8BC}" srcId="{35D52A29-B852-4F03-96BA-496C55D4A23A}" destId="{002512E2-4E7A-46FA-8EC0-AE68A3EA2C6E}" srcOrd="0" destOrd="0" parTransId="{299D0CB2-F4CF-4A99-A47F-2E4E004C622A}" sibTransId="{9766A945-FF19-420D-9FE1-32B73846E6F6}"/>
    <dgm:cxn modelId="{8393E97E-2F5E-4DEB-8E8B-5C6F31EFD54A}" srcId="{35D52A29-B852-4F03-96BA-496C55D4A23A}" destId="{4772ED1F-1F4D-4CFE-BD84-C0729806FBE6}" srcOrd="1" destOrd="0" parTransId="{D7A28B0E-806F-4420-9B47-5071ED9CC853}" sibTransId="{3E22F29E-9520-4DEE-AD54-FAE21EDE1044}"/>
    <dgm:cxn modelId="{FED78622-B9F6-489C-BF1D-71BF25852F64}" srcId="{35D52A29-B852-4F03-96BA-496C55D4A23A}" destId="{954CE05B-EEE2-4AFC-B655-D17780796C01}" srcOrd="2" destOrd="0" parTransId="{5F5EC535-6CC3-4876-8F4A-E716D12C94DA}" sibTransId="{67FA0106-3799-4537-9B71-BD4E1CD821AB}"/>
    <dgm:cxn modelId="{B9581D28-6A78-4FDA-84E6-2A8DAB53F6B3}" srcId="{35D52A29-B852-4F03-96BA-496C55D4A23A}" destId="{20985CCC-AFEC-4C63-BACC-17525C45F83B}" srcOrd="3" destOrd="0" parTransId="{0D10C545-B30A-4DAB-B666-E0C6DA5EEA58}" sibTransId="{A5C28BB4-FB6F-4C33-A36C-CE32DE1E9628}"/>
    <dgm:cxn modelId="{4ABFC3F5-BCF8-4030-852B-DFB7BA62C3C0}" type="presOf" srcId="{35D52A29-B852-4F03-96BA-496C55D4A23A}" destId="{7CAD2FE2-B21D-4315-9A99-C6378C14FE6E}" srcOrd="0" destOrd="0" presId="urn:microsoft.com/office/officeart/2005/8/layout/venn2"/>
    <dgm:cxn modelId="{43BD5A7F-5A18-4CC3-9B5C-5B0CEDA60680}" type="presParOf" srcId="{7CAD2FE2-B21D-4315-9A99-C6378C14FE6E}" destId="{6C6D1CD9-194B-492D-9142-099B73BDA2DE}" srcOrd="0" destOrd="0" presId="urn:microsoft.com/office/officeart/2005/8/layout/venn2"/>
    <dgm:cxn modelId="{961B9C0C-B829-434B-949E-7DD02104593A}" type="presParOf" srcId="{6C6D1CD9-194B-492D-9142-099B73BDA2DE}" destId="{CF03C7E8-E77C-4A2E-9BB6-5A67197B00B6}" srcOrd="0" destOrd="0" presId="urn:microsoft.com/office/officeart/2005/8/layout/venn2"/>
    <dgm:cxn modelId="{DF7CE836-85FC-4F40-98C1-15ABA346379D}" type="presOf" srcId="{002512E2-4E7A-46FA-8EC0-AE68A3EA2C6E}" destId="{CF03C7E8-E77C-4A2E-9BB6-5A67197B00B6}" srcOrd="0" destOrd="0" presId="urn:microsoft.com/office/officeart/2005/8/layout/venn2"/>
    <dgm:cxn modelId="{14349591-35EF-4F6B-AD38-080715654A74}" type="presParOf" srcId="{6C6D1CD9-194B-492D-9142-099B73BDA2DE}" destId="{0B6D2027-240D-40F5-B79F-86877954298E}" srcOrd="1" destOrd="0" presId="urn:microsoft.com/office/officeart/2005/8/layout/venn2"/>
    <dgm:cxn modelId="{C5901D5D-01E4-431B-8E62-8367E4FED13E}" type="presOf" srcId="{002512E2-4E7A-46FA-8EC0-AE68A3EA2C6E}" destId="{0B6D2027-240D-40F5-B79F-86877954298E}" srcOrd="1" destOrd="0" presId="urn:microsoft.com/office/officeart/2005/8/layout/venn2"/>
    <dgm:cxn modelId="{951B2D16-9ABA-4468-B25F-803335BB06FD}" type="presParOf" srcId="{7CAD2FE2-B21D-4315-9A99-C6378C14FE6E}" destId="{E82B2032-9F00-43FD-B5BE-BA970C0A8916}" srcOrd="1" destOrd="0" presId="urn:microsoft.com/office/officeart/2005/8/layout/venn2"/>
    <dgm:cxn modelId="{2C9A8449-BD11-4EAD-AE41-2AA4A7B5D083}" type="presParOf" srcId="{E82B2032-9F00-43FD-B5BE-BA970C0A8916}" destId="{E92F9118-F7A8-4858-A2DF-4DFA83BD6C84}" srcOrd="0" destOrd="1" presId="urn:microsoft.com/office/officeart/2005/8/layout/venn2"/>
    <dgm:cxn modelId="{9850E9BE-243C-474D-B358-0A9A8DD765A7}" type="presOf" srcId="{4772ED1F-1F4D-4CFE-BD84-C0729806FBE6}" destId="{E92F9118-F7A8-4858-A2DF-4DFA83BD6C84}" srcOrd="0" destOrd="0" presId="urn:microsoft.com/office/officeart/2005/8/layout/venn2"/>
    <dgm:cxn modelId="{369F1E53-E4A1-4FA4-98B6-67775E64D084}" type="presParOf" srcId="{E82B2032-9F00-43FD-B5BE-BA970C0A8916}" destId="{F94077AC-F3DA-49D3-AF27-B8E335778F05}" srcOrd="1" destOrd="1" presId="urn:microsoft.com/office/officeart/2005/8/layout/venn2"/>
    <dgm:cxn modelId="{D9B61EA4-8148-44EE-9663-D09063F76D0A}" type="presOf" srcId="{4772ED1F-1F4D-4CFE-BD84-C0729806FBE6}" destId="{F94077AC-F3DA-49D3-AF27-B8E335778F05}" srcOrd="1" destOrd="0" presId="urn:microsoft.com/office/officeart/2005/8/layout/venn2"/>
    <dgm:cxn modelId="{637D6E38-3E4F-45AD-975C-450517C591C5}" type="presParOf" srcId="{7CAD2FE2-B21D-4315-9A99-C6378C14FE6E}" destId="{AC2ABBE3-2367-4703-ADB2-57F32E5ECB1D}" srcOrd="2" destOrd="0" presId="urn:microsoft.com/office/officeart/2005/8/layout/venn2"/>
    <dgm:cxn modelId="{0AABFB44-A39D-4200-B0F3-3C3EF6542A9A}" type="presParOf" srcId="{AC2ABBE3-2367-4703-ADB2-57F32E5ECB1D}" destId="{CB31F7AA-E306-418D-BF37-88C3AEC14F5F}" srcOrd="0" destOrd="2" presId="urn:microsoft.com/office/officeart/2005/8/layout/venn2"/>
    <dgm:cxn modelId="{BB6497C6-A84A-4FD5-8DBD-63E162B50905}" type="presOf" srcId="{954CE05B-EEE2-4AFC-B655-D17780796C01}" destId="{CB31F7AA-E306-418D-BF37-88C3AEC14F5F}" srcOrd="0" destOrd="0" presId="urn:microsoft.com/office/officeart/2005/8/layout/venn2"/>
    <dgm:cxn modelId="{B56D928C-4D82-4749-8B3E-1438A63F6131}" type="presParOf" srcId="{AC2ABBE3-2367-4703-ADB2-57F32E5ECB1D}" destId="{5DF433CF-9A83-45B7-90B7-8866EAA9E160}" srcOrd="1" destOrd="2" presId="urn:microsoft.com/office/officeart/2005/8/layout/venn2"/>
    <dgm:cxn modelId="{591A9E69-5E88-4EA5-B6C0-46C07555A814}" type="presOf" srcId="{954CE05B-EEE2-4AFC-B655-D17780796C01}" destId="{5DF433CF-9A83-45B7-90B7-8866EAA9E160}" srcOrd="1" destOrd="0" presId="urn:microsoft.com/office/officeart/2005/8/layout/venn2"/>
    <dgm:cxn modelId="{FA537321-928E-4855-8EC3-69EBEAA81562}" type="presParOf" srcId="{7CAD2FE2-B21D-4315-9A99-C6378C14FE6E}" destId="{10DD0A22-ADA2-4D92-B0F0-209C8AF1D103}" srcOrd="3" destOrd="0" presId="urn:microsoft.com/office/officeart/2005/8/layout/venn2"/>
    <dgm:cxn modelId="{D871D33A-0100-467E-84F4-033175E3996E}" type="presParOf" srcId="{10DD0A22-ADA2-4D92-B0F0-209C8AF1D103}" destId="{6ADA97D8-B29E-44D7-BC1C-7FB19F913500}" srcOrd="0" destOrd="3" presId="urn:microsoft.com/office/officeart/2005/8/layout/venn2"/>
    <dgm:cxn modelId="{E003C1AE-BF7E-41FD-BE38-65C232DF7A14}" type="presOf" srcId="{20985CCC-AFEC-4C63-BACC-17525C45F83B}" destId="{6ADA97D8-B29E-44D7-BC1C-7FB19F913500}" srcOrd="0" destOrd="0" presId="urn:microsoft.com/office/officeart/2005/8/layout/venn2"/>
    <dgm:cxn modelId="{1ED24689-1D15-4670-852D-56F195E5099F}" type="presParOf" srcId="{10DD0A22-ADA2-4D92-B0F0-209C8AF1D103}" destId="{ED12E18B-9D62-449D-B97D-ADC8C79B8715}" srcOrd="1" destOrd="3" presId="urn:microsoft.com/office/officeart/2005/8/layout/venn2"/>
    <dgm:cxn modelId="{95FF1214-14E7-4EFF-A775-F1F53F3EE64F}" type="presOf" srcId="{20985CCC-AFEC-4C63-BACC-17525C45F83B}" destId="{ED12E18B-9D62-449D-B97D-ADC8C79B871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5335270" cy="5335270"/>
        <a:chOff x="0" y="0"/>
        <a:chExt cx="5335270" cy="5335270"/>
      </a:xfrm>
    </dsp:grpSpPr>
    <dsp:sp modelId="{CF03C7E8-E77C-4A2E-9BB6-5A67197B00B6}">
      <dsp:nvSpPr>
        <dsp:cNvPr id="3" name="Овал 2"/>
        <dsp:cNvSpPr/>
      </dsp:nvSpPr>
      <dsp:spPr bwMode="white">
        <a:xfrm>
          <a:off x="2500461" y="0"/>
          <a:ext cx="5335270" cy="5335270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8016" tIns="128016" rIns="128016" bIns="12801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Малахова О.А. (22/8)</a:t>
          </a: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00461" y="0"/>
        <a:ext cx="5335270" cy="5335270"/>
      </dsp:txXfrm>
    </dsp:sp>
    <dsp:sp modelId="{E92F9118-F7A8-4858-A2DF-4DFA83BD6C84}">
      <dsp:nvSpPr>
        <dsp:cNvPr id="4" name="Овал 3"/>
        <dsp:cNvSpPr/>
      </dsp:nvSpPr>
      <dsp:spPr bwMode="white">
        <a:xfrm>
          <a:off x="3040326" y="1067054"/>
          <a:ext cx="4268216" cy="426821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1599999"/>
            <a:satOff val="-3267"/>
            <a:lumOff val="209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13792" tIns="113792" rIns="113792" bIns="113792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marR="0" lvl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6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Холохоренко</a:t>
          </a: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А.М. (19/8)</a:t>
          </a:r>
          <a:endParaRPr lang="ru-RU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40326" y="1067054"/>
        <a:ext cx="4268216" cy="4268216"/>
      </dsp:txXfrm>
    </dsp:sp>
    <dsp:sp modelId="{CB31F7AA-E306-418D-BF37-88C3AEC14F5F}">
      <dsp:nvSpPr>
        <dsp:cNvPr id="5" name="Овал 4"/>
        <dsp:cNvSpPr/>
      </dsp:nvSpPr>
      <dsp:spPr bwMode="white">
        <a:xfrm>
          <a:off x="3567436" y="2134108"/>
          <a:ext cx="3201162" cy="320116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3199999"/>
            <a:satOff val="-6535"/>
            <a:lumOff val="418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8016" tIns="128016" rIns="128016" bIns="128016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Суртаева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Л.Г.</a:t>
          </a:r>
          <a:endParaRPr lang="ru-RU" sz="18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(20/4</a:t>
          </a: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sz="6500" b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7436" y="2134108"/>
        <a:ext cx="3201162" cy="3201162"/>
      </dsp:txXfrm>
    </dsp:sp>
    <dsp:sp modelId="{6ADA97D8-B29E-44D7-BC1C-7FB19F913500}">
      <dsp:nvSpPr>
        <dsp:cNvPr id="6" name="Овал 5"/>
        <dsp:cNvSpPr/>
      </dsp:nvSpPr>
      <dsp:spPr bwMode="white">
        <a:xfrm>
          <a:off x="4106308" y="3201162"/>
          <a:ext cx="2134108" cy="2134108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4800000"/>
            <a:satOff val="-9803"/>
            <a:lumOff val="627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13792" tIns="113792" rIns="113792" bIns="113792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Селиверстов А.А.</a:t>
          </a:r>
          <a:endParaRPr lang="ru-RU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(18/1)</a:t>
          </a:r>
          <a:endParaRPr sz="6500" b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106308" y="3201162"/>
        <a:ext cx="2134108" cy="21341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hyperlink" Target="https://citaty.info/topic/de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9822" y="1281419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ИНСТИТУТ</a:t>
            </a:r>
            <a:br>
              <a:rPr lang="ru-RU" sz="5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r>
              <a:rPr lang="ru-RU" sz="5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ОБЩЕСТВЕННЫХ</a:t>
            </a:r>
            <a:br>
              <a:rPr lang="ru-RU" sz="5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r>
              <a:rPr lang="ru-RU" sz="54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НАБЛЮДАТЕЛЕЙ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 Black" panose="020B0A04020102020204" pitchFamily="34" charset="0"/>
              </a:rPr>
              <a:t>Анучинский МО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dirty="0">
                <a:solidFill>
                  <a:schemeClr val="accent1"/>
                </a:solidFill>
                <a:latin typeface="Arial Black" panose="020B0A04020102020204" pitchFamily="34" charset="0"/>
              </a:rPr>
              <a:t>2022 год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894" y="461395"/>
            <a:ext cx="1510718" cy="14590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535" y="4150360"/>
            <a:ext cx="8911590" cy="176974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тот </a:t>
            </a:r>
            <a:r>
              <a:rPr lang="ru-RU" sz="240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"/>
              </a:rPr>
              <a:t>день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я понял, что контролировать ситуацию куда проще и приятнее, чем доверить это кому-то другому. Страшно бывает только тому, кто беспомощно сидит на заднем сидении и пытается убедить себя, что руль в надёжных руках.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Объек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620" y="524865"/>
            <a:ext cx="1940252" cy="2525086"/>
          </a:xfrm>
          <a:prstGeom prst="rect">
            <a:avLst/>
          </a:prstGeom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1401" y="524865"/>
            <a:ext cx="1781516" cy="2525086"/>
          </a:xfrm>
          <a:prstGeom prst="rect">
            <a:avLst/>
          </a:prstGeom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806" y="524866"/>
            <a:ext cx="2096591" cy="25250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089" y="524865"/>
            <a:ext cx="1940253" cy="25250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696" y="405441"/>
            <a:ext cx="7272528" cy="11577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Работа </a:t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общественных наблюдателей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2488" y="2072639"/>
            <a:ext cx="10036539" cy="4023919"/>
          </a:xfrm>
        </p:spPr>
        <p:txBody>
          <a:bodyPr>
            <a:normAutofit fontScale="75000" lnSpcReduction="20000"/>
          </a:bodyPr>
          <a:lstStyle/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Выезды на объекты;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Заполнение чек-листов;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со СМИ и предоставления 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информации для размещении на сайте 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администрации АМО;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Участие в работе муниципального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проектного комитета; </a:t>
            </a:r>
            <a:endParaRPr lang="ru-RU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charset="0"/>
              <a:buNone/>
            </a:pPr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5641960" y="1917583"/>
            <a:ext cx="1454553" cy="80154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/>
              <a:t>79</a:t>
            </a:r>
            <a:endParaRPr lang="ru-RU" sz="6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2615" y="2743200"/>
            <a:ext cx="1719743" cy="298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400" y="3093440"/>
            <a:ext cx="1845053" cy="32800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Суртаева 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Людмила Геннадьевна,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координатор общественных наблюдателей в Анучинском МО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5366" y="2176732"/>
            <a:ext cx="3732212" cy="3777622"/>
          </a:xfrm>
        </p:spPr>
        <p:txBody>
          <a:bodyPr/>
          <a:lstStyle/>
          <a:p>
            <a:pPr marL="0" indent="0" algn="ctr">
              <a:buFont typeface="Wingdings" panose="05000000000000000000" charset="0"/>
              <a:buNone/>
            </a:pPr>
            <a:r>
              <a:rPr lang="ru-RU" b="1" u="sng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Наименование объектов: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b="1" u="sng" dirty="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8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МКУК «ИДЦ» АМО с. Анучино; </a:t>
            </a:r>
            <a:endParaRPr lang="ru-RU" sz="1800" b="1" u="sng" dirty="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sz="1800" b="1" u="sng" dirty="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Устройство уличного освещения с. </a:t>
            </a:r>
            <a:r>
              <a:rPr lang="ru-RU" b="1" u="sng" dirty="0" err="1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Чернышевка</a:t>
            </a:r>
            <a:endParaRPr lang="ru-RU" dirty="0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dirty="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2763" y="2176732"/>
            <a:ext cx="2861094" cy="35885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264" y="401773"/>
            <a:ext cx="5951880" cy="12378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ОБЪЕКТЫ</a:t>
            </a:r>
            <a:b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8838" y="638355"/>
            <a:ext cx="2328605" cy="3900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1863" y="4682777"/>
            <a:ext cx="478237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Устройство уличного освещения с. </a:t>
            </a:r>
            <a:r>
              <a:rPr lang="ru-RU" sz="14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Чернышевка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838" y="1092858"/>
            <a:ext cx="2142264" cy="35826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205" y="1366254"/>
            <a:ext cx="2453998" cy="358265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03948" y="5297634"/>
            <a:ext cx="494861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МКУК «ИДЦ» АМО с. Анучино; </a:t>
            </a:r>
            <a:endParaRPr lang="ru-RU" sz="1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14" y="2142362"/>
            <a:ext cx="4235570" cy="31169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Холохоренко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Александр Михайлович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761525" y="1999376"/>
            <a:ext cx="2827709" cy="37782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0800" y="2126222"/>
            <a:ext cx="5103811" cy="3777622"/>
          </a:xfrm>
        </p:spPr>
        <p:txBody>
          <a:bodyPr>
            <a:normAutofit lnSpcReduction="20000"/>
          </a:bodyPr>
          <a:lstStyle/>
          <a:p>
            <a:pPr marL="0" indent="0" algn="ctr">
              <a:buNone/>
            </a:pPr>
            <a:r>
              <a:rPr lang="ru-RU" b="1" u="sng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Наименование объектов: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МКУК «ИДЦ» АМО с. Анучино; 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дорог с. Анучино;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Благоустройство дворовых территорий МКД с. Анучино, </a:t>
            </a:r>
            <a:r>
              <a:rPr lang="ru-RU" sz="16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</a:t>
            </a: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Банивура</a:t>
            </a: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13а и 15а, ул. Ленинская,54;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Установка спортивного комплекса «</a:t>
            </a:r>
            <a:r>
              <a:rPr lang="ru-RU" sz="16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ЗОЖник</a:t>
            </a: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с. Гродеково;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МКД ул. </a:t>
            </a:r>
            <a:r>
              <a:rPr lang="ru-RU" sz="16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Банивура</a:t>
            </a: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д.12 с. Анучино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600" b="1" u="sng" dirty="0">
              <a:solidFill>
                <a:schemeClr val="accent1"/>
              </a:solidFill>
            </a:endParaRPr>
          </a:p>
          <a:p>
            <a:endParaRPr lang="ru-RU" sz="1600" b="1" u="sng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7725" y="284110"/>
            <a:ext cx="4488731" cy="5573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ОБЪЕКТЫ</a:t>
            </a:r>
            <a:b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sz="4800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Объект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6490" y="1043183"/>
            <a:ext cx="2661753" cy="2003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25" y="1225291"/>
            <a:ext cx="2291905" cy="18658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8366" y="3135179"/>
            <a:ext cx="7155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</a:rPr>
              <a:t>Благоустройство дворовых территорий МКД с. Анучино, </a:t>
            </a:r>
            <a:r>
              <a:rPr lang="ru-RU" sz="1200" b="1" u="sng" dirty="0" err="1">
                <a:solidFill>
                  <a:schemeClr val="accent1"/>
                </a:solidFill>
              </a:rPr>
              <a:t>ул</a:t>
            </a:r>
            <a:r>
              <a:rPr lang="ru-RU" sz="1200" b="1" u="sng" dirty="0">
                <a:solidFill>
                  <a:schemeClr val="accent1"/>
                </a:solidFill>
              </a:rPr>
              <a:t> </a:t>
            </a:r>
            <a:r>
              <a:rPr lang="ru-RU" sz="1200" b="1" u="sng" dirty="0" err="1">
                <a:solidFill>
                  <a:schemeClr val="accent1"/>
                </a:solidFill>
              </a:rPr>
              <a:t>Банивура</a:t>
            </a:r>
            <a:r>
              <a:rPr lang="ru-RU" sz="1200" b="1" u="sng" dirty="0">
                <a:solidFill>
                  <a:schemeClr val="accent1"/>
                </a:solidFill>
              </a:rPr>
              <a:t> 13а и 15а, ул. Ленинская,54</a:t>
            </a:r>
            <a:endParaRPr lang="ru-RU" sz="1200" b="1" u="sng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16502" y="2610469"/>
            <a:ext cx="37356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</a:rPr>
              <a:t>Капитальный ремонт дорог с. Анучино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913731" y="6540182"/>
            <a:ext cx="4329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</a:rPr>
              <a:t>Капитальный ремонт МКУК «ИДЦ» АМО с. Анучино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600537" y="5429298"/>
            <a:ext cx="3437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</a:rPr>
              <a:t>Капитальный ремонт МКД ул. </a:t>
            </a:r>
            <a:r>
              <a:rPr lang="ru-RU" sz="1200" b="1" u="sng" dirty="0" err="1">
                <a:solidFill>
                  <a:schemeClr val="accent1"/>
                </a:solidFill>
              </a:rPr>
              <a:t>Банивура</a:t>
            </a:r>
            <a:r>
              <a:rPr lang="ru-RU" sz="1200" b="1" u="sng" dirty="0">
                <a:solidFill>
                  <a:schemeClr val="accent1"/>
                </a:solidFill>
              </a:rPr>
              <a:t>, </a:t>
            </a:r>
            <a:endParaRPr lang="ru-RU" sz="1200" b="1" u="sng" dirty="0">
              <a:solidFill>
                <a:schemeClr val="accent1"/>
              </a:solidFill>
            </a:endParaRPr>
          </a:p>
          <a:p>
            <a:r>
              <a:rPr lang="ru-RU" sz="1200" b="1" u="sng" dirty="0">
                <a:solidFill>
                  <a:schemeClr val="accent1"/>
                </a:solidFill>
              </a:rPr>
              <a:t>д.12 с. Анучино</a:t>
            </a:r>
            <a:endParaRPr lang="ru-RU" sz="1200" b="1" u="sng" dirty="0">
              <a:solidFill>
                <a:schemeClr val="accent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748" y="649567"/>
            <a:ext cx="3524727" cy="20032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8243" y="6204668"/>
            <a:ext cx="3564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</a:rPr>
              <a:t>Установка спортивного комплекса</a:t>
            </a:r>
            <a:endParaRPr lang="ru-RU" sz="1200" b="1" u="sng" dirty="0">
              <a:solidFill>
                <a:schemeClr val="accent1"/>
              </a:solidFill>
            </a:endParaRPr>
          </a:p>
          <a:p>
            <a:r>
              <a:rPr lang="ru-RU" sz="1200" b="1" u="sng" dirty="0">
                <a:solidFill>
                  <a:schemeClr val="accent1"/>
                </a:solidFill>
              </a:rPr>
              <a:t> «</a:t>
            </a:r>
            <a:r>
              <a:rPr lang="ru-RU" sz="1200" b="1" u="sng" dirty="0" err="1">
                <a:solidFill>
                  <a:schemeClr val="accent1"/>
                </a:solidFill>
              </a:rPr>
              <a:t>ЗОЖник</a:t>
            </a:r>
            <a:r>
              <a:rPr lang="ru-RU" sz="1200" b="1" u="sng" dirty="0">
                <a:solidFill>
                  <a:schemeClr val="accent1"/>
                </a:solidFill>
              </a:rPr>
              <a:t>» с. Гродеково</a:t>
            </a:r>
            <a:endParaRPr 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18" y="3986460"/>
            <a:ext cx="3855253" cy="24404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155" y="977005"/>
            <a:ext cx="2761876" cy="19807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0537" y="3182820"/>
            <a:ext cx="3364302" cy="21204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193" y="3650635"/>
            <a:ext cx="2934038" cy="25395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Селиверстов </a:t>
            </a:r>
            <a:br>
              <a:rPr lang="ru-RU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Алексей Александрович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807974" y="2041558"/>
            <a:ext cx="2518122" cy="377825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20000"/>
          </a:bodyPr>
          <a:lstStyle/>
          <a:p>
            <a:pPr marL="0" indent="0" algn="ctr">
              <a:buNone/>
            </a:pPr>
            <a:r>
              <a:rPr lang="ru-RU" b="1" u="sng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Наименование объектов: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дорог  с. Анучино;</a:t>
            </a:r>
            <a:endParaRPr lang="ru-RU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Устройство детской площадки с. Смольное;</a:t>
            </a:r>
            <a:endParaRPr lang="ru-RU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скейт-парка с. Анучино;</a:t>
            </a:r>
            <a:endParaRPr lang="ru-RU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спортивного зала школы с. Виноградовка</a:t>
            </a:r>
            <a:endParaRPr lang="ru-RU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1647" y="241193"/>
            <a:ext cx="5829623" cy="7504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ОБЪЕКТЫ</a:t>
            </a:r>
            <a:b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                  </a:t>
            </a:r>
            <a:endParaRPr lang="ru-RU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6325" y="3229607"/>
            <a:ext cx="2247375" cy="32129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57275" y="6415293"/>
            <a:ext cx="384671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дорог с. Анучино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960" y="513285"/>
            <a:ext cx="3553854" cy="23201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50946" y="2833387"/>
            <a:ext cx="392853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Капитальный ремонт спортивного зала </a:t>
            </a:r>
            <a:endParaRPr lang="ru-RU" sz="1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с. Виноградовка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62" y="4346389"/>
            <a:ext cx="3144124" cy="209608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076" y="4346389"/>
            <a:ext cx="3144125" cy="2096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24216" y="6415702"/>
            <a:ext cx="436994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Устройство детской площадки с. Смольное</a:t>
            </a:r>
            <a:endParaRPr lang="ru-RU" sz="1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4663" y="3947716"/>
            <a:ext cx="3419913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скейт-парка с. Анучино;</a:t>
            </a:r>
            <a:endParaRPr lang="ru-RU" sz="1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216" y="962923"/>
            <a:ext cx="5829623" cy="30135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Малахова</a:t>
            </a:r>
            <a:b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Олеся Андреевна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659310" y="2239859"/>
            <a:ext cx="2902591" cy="357371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Наименование объектов: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b="1" u="sng"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Устройство детской площадки с. </a:t>
            </a:r>
            <a:r>
              <a:rPr lang="ru-RU" sz="16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Чернышевка</a:t>
            </a: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 по сохранению объекта культурного наследия «Памятник землякам, погибшим на фронтах ВОВ 1941-1945»;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r>
              <a:rPr lang="ru-RU" sz="16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скейт-парка с. Анучино;</a:t>
            </a: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charset="0"/>
              <a:buChar char="Ø"/>
            </a:pPr>
            <a:endParaRPr lang="ru-RU" sz="16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b="1" u="sng" dirty="0">
              <a:solidFill>
                <a:schemeClr val="accent1"/>
              </a:solidFill>
            </a:endParaRPr>
          </a:p>
          <a:p>
            <a:endParaRPr lang="ru-RU" b="1" u="sng" dirty="0">
              <a:solidFill>
                <a:schemeClr val="accent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1608" y="301925"/>
            <a:ext cx="6806241" cy="84187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ОБЪЕКТЫ</a:t>
            </a:r>
            <a:endParaRPr lang="ru-RU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26219" y="5986594"/>
            <a:ext cx="311517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Устройство детской площадки </a:t>
            </a:r>
            <a:endParaRPr lang="ru-RU" sz="12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с. </a:t>
            </a:r>
            <a:r>
              <a:rPr lang="ru-RU" sz="1200" b="1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Чернышевка</a:t>
            </a:r>
            <a:r>
              <a:rPr lang="ru-RU" sz="12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2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2312" y="4167664"/>
            <a:ext cx="3613907" cy="25575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862" y="3555616"/>
            <a:ext cx="5644853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 по сохранению объекта культурного наследия «Памятник землякам, погибшим на фронтах ВОВ 1941-1945»;</a:t>
            </a:r>
            <a:endParaRPr lang="ru-RU" sz="12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2514" y="4014333"/>
            <a:ext cx="3458719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скейт-парка с. Анучино;</a:t>
            </a:r>
            <a:endParaRPr lang="ru-RU" sz="14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276" y="998022"/>
            <a:ext cx="4546833" cy="25575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65" y="1112897"/>
            <a:ext cx="5184475" cy="29162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Выезды общественных</a:t>
            </a:r>
            <a:br>
              <a:rPr lang="ru-RU" sz="3600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наблюдателей на объекты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68815" y="2403602"/>
            <a:ext cx="4313864" cy="3777622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Малахова О.А.</a:t>
            </a:r>
            <a:endParaRPr lang="ru-RU" sz="2400" b="1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Селиверстов А.А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62943" y="2402905"/>
            <a:ext cx="4313864" cy="3777622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Суртаева Л.Г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pPr>
              <a:buFont typeface="Wingdings" panose="05000000000000000000" charset="0"/>
              <a:buChar char="Ø"/>
            </a:pPr>
            <a:r>
              <a:rPr lang="ru-RU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Холохоренко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 А.М.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5763187" y="2094487"/>
            <a:ext cx="1092280" cy="1106523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22</a:t>
            </a:r>
            <a:endParaRPr lang="ru-RU" sz="2800" b="1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5812429" y="4009084"/>
            <a:ext cx="1160382" cy="104488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18</a:t>
            </a:r>
            <a:endParaRPr lang="ru-RU" sz="2800" b="1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10711648" y="2093788"/>
            <a:ext cx="1197388" cy="1107222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20</a:t>
            </a:r>
            <a:endParaRPr lang="ru-RU" sz="2800" b="1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10727801" y="4009084"/>
            <a:ext cx="1197388" cy="1044889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19</a:t>
            </a:r>
            <a:endParaRPr lang="ru-RU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031" y="155275"/>
            <a:ext cx="8911687" cy="10092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РЕЙТИНГ</a:t>
            </a:r>
            <a:b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ОБЩЕСТВЕННЫХ НАБЛЮДАТЕЛЕЙ </a:t>
            </a:r>
            <a:b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(с учетом количества выездов </a:t>
            </a:r>
            <a:r>
              <a:rPr lang="ru-RU" sz="160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на объект и участия в работе МПК)</a:t>
            </a:r>
            <a:b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1510030" y="1266825"/>
          <a:ext cx="10368915" cy="533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5343" y="1672733"/>
            <a:ext cx="7625891" cy="2689541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</a:t>
            </a:r>
            <a:r>
              <a:rPr lang="ru-RU" sz="66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ru-RU" sz="66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48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 </a:t>
            </a:r>
            <a:br>
              <a:rPr lang="ru-RU" sz="48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48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ВНИМАНИЕ</a:t>
            </a:r>
            <a:endParaRPr lang="ru-RU" sz="4800" dirty="0">
              <a:solidFill>
                <a:schemeClr val="accent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2452</Words>
  <Application>WPS Presentation</Application>
  <PresentationFormat>Широкоэкранный</PresentationFormat>
  <Paragraphs>135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SimSun</vt:lpstr>
      <vt:lpstr>Wingdings</vt:lpstr>
      <vt:lpstr>Wingdings 3</vt:lpstr>
      <vt:lpstr>Symbol</vt:lpstr>
      <vt:lpstr>Arial</vt:lpstr>
      <vt:lpstr>Arial Black</vt:lpstr>
      <vt:lpstr>Segoe UI Black</vt:lpstr>
      <vt:lpstr>Calibri</vt:lpstr>
      <vt:lpstr>Times New Roman</vt:lpstr>
      <vt:lpstr>Microsoft YaHei</vt:lpstr>
      <vt:lpstr>Arial Unicode MS</vt:lpstr>
      <vt:lpstr>Century Gothic</vt:lpstr>
      <vt:lpstr>Wingdings</vt:lpstr>
      <vt:lpstr>Легкий дым</vt:lpstr>
      <vt:lpstr>ИНСТИТУТ ОБЩЕСТВЕННЫХ НАБЛЮДАТЕЛЕЙ</vt:lpstr>
      <vt:lpstr>В тот день я понял, что контролировать ситуацию куда проще и приятнее, чем доверить это кому-то другому. Страшно бывает только тому, кто беспомощно сидит на заднем сидении и пытается убедить себя, что руль в надёжных руках. </vt:lpstr>
      <vt:lpstr>Работа   общественных наблюдателей</vt:lpstr>
      <vt:lpstr>Суртаева  Людмила Геннадьевна, координатор общественных наблюдателей в Анучинском МО  </vt:lpstr>
      <vt:lpstr>ОБЪЕКТЫ </vt:lpstr>
      <vt:lpstr>Холохоренко  Александр Михайлович</vt:lpstr>
      <vt:lpstr> ОБЪЕКТЫ </vt:lpstr>
      <vt:lpstr>Селиверстов  Алексей Александрович</vt:lpstr>
      <vt:lpstr> ОБЪЕКТЫ                    </vt:lpstr>
      <vt:lpstr>Малахова  Олеся Андреевна</vt:lpstr>
      <vt:lpstr> ОБЪЕКТЫ</vt:lpstr>
      <vt:lpstr>Выезды общественных наблюдателей на объекты</vt:lpstr>
      <vt:lpstr>РЕЙТИНГ ОБЩЕСТВЕННЫХ НАБЛЮДАТЕЛЕЙ  (с учетом количества выездов на объект и участия в работе МПК) </vt:lpstr>
      <vt:lpstr>СПАСИБО  за 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ИНСТИТУТ ОБЩЕСТВЕННЫХ НАБЛЮДАТЕЛЕЙ</dc:title>
  <dc:creator>Ирина В. Скорикова</dc:creator>
  <cp:lastModifiedBy>WPS_1706838892</cp:lastModifiedBy>
  <cp:revision>70</cp:revision>
  <cp:lastPrinted>2022-10-20T05:47:00Z</cp:lastPrinted>
  <dcterms:created xsi:type="dcterms:W3CDTF">2022-05-17T23:37:00Z</dcterms:created>
  <dcterms:modified xsi:type="dcterms:W3CDTF">2025-02-12T23:55:09Z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52C15BC2F2A646FAB81968CD3C7B286F_12</vt:lpwstr>
  </property>
  <property fmtid="{D5CDD505-2E9C-101B-9397-08002B2CF9AE}" pid="3" name="KSOProductBuildVer">
    <vt:lpwstr>1049-12.2.0.19805</vt:lpwstr>
  </property>
</Properties>
</file>