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26F54-089F-D8FA-6FAB-C808703B2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34622A-71ED-C83B-BC1F-5691248C5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58AC8C-1A9E-4521-F553-80DA0440E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1AE31-093F-B64E-853B-97E0F6B5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CC2769-4850-646B-C8D3-012E7F04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78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53D78-D8AE-3239-CDA8-1FE30D7B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5085E3-3FB8-E5DF-1C47-81CE5F9A5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AE179-AA34-F51B-8D55-BB3E8C1D4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A55F35-17E4-30BC-87BA-E0AE36FC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A65B39-8744-56EB-7647-87B8C760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78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86095-9F7D-AEA9-1B4C-2A5A5D24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C7B89F-5DB7-6EAA-4CEE-FC7F323DC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1DC364-AF6F-1937-2DD9-AC1BE156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B8B85-4E65-6FFA-E80D-0AEBBFD9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490C02-1198-FB95-0BB3-E6FC140F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47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071E2-8E38-255C-63EF-B1EC0C4E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582A3C-BEE5-BE9A-175C-057A5E28A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6ED052-8F94-F571-69BB-8C94A6B81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D303CC-6CB6-CEE5-B0CB-1EEF5AAA3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CB520F-80C2-0E2D-E7E5-AB1EB6CC9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EF1A2A-549A-7DE0-3159-BAB06C17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86CC0-DF7C-094C-8CC0-4E063CAD9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A13EA1-A500-B12A-CFC9-3D784A9AE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042B4E-FE5C-45C5-5DA6-87216A836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A010BE-858C-1863-A685-CCFEF0324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B21425-28C6-CABF-5A31-3752274051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54527C0-63CB-1735-9B0C-7E61444F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BAD1143-634D-930E-DFF7-16461C6B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DB2C2E-1DF6-23FA-7F46-2D0AC42D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14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5F350-571E-648E-FB12-AEEC8341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E507CB-9DBC-62B5-9C6B-1C797097E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5AB066-0DD7-78DE-C7C8-8DC62A7C6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92529A-49A3-B9C2-2891-527638E65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09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DEBC32-F9A5-607A-7E24-577A9BE1A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3317BC-5F50-077F-FF09-86C510419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150CDE-2B6F-556D-3572-31EEA32E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230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0229A-0466-FA87-9AB3-0F3C98938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2F384A-B10E-A296-85A0-8A3A6D6BA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61468E-7788-D427-99CD-285F6374F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11BE0D-3FBE-D309-F1E0-75BDE3DB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3191CC-53E1-96A9-F94B-8119528B2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0DE2F2-E53B-4A4C-BAFB-E21B41EA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5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AAC34-96F7-2930-98AF-BE951162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A00912-905A-4DF6-554A-1AE287EFE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F783B3-B916-9E3C-F10C-1CCF379C4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7E4AD-2FA9-6CFF-38A4-5EF04AE96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767C0A-98F3-2991-A015-74142823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7B617C-FA56-A6BD-D325-A8E3F5E1A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46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39C3E-F473-E927-E75B-EA729E64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0ADCB8-33F4-0E11-5716-F2D8DB4FD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ACE6C-63F6-373A-359E-65A798315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22F63-1F8C-197C-ECF8-612743F6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E285B6-3AC2-5446-35BF-7DA7AF31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91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CB13F0F-6476-C7BA-7D67-8FC6AC2A3D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E5EB39-E2F9-E88B-CD72-5F61E73F7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8229DC-4E8B-DDE7-9419-14D389819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028D1E-C4A9-B9C7-8F3A-AC826366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0D64E-579A-4FE9-C9A8-0A5C6941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22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D0859-9AF2-A689-0B74-0A95E3E5A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4E89C8-4BEC-7667-6EF1-DEE868CB3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7FF61-1C3B-D666-5B81-98F1C575D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0885F-9C9F-4150-B20A-2C1BB9D411A0}" type="datetimeFigureOut">
              <a:rPr lang="ru-RU" smtClean="0"/>
              <a:t>05.08.2025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0C785A-D1DF-38C1-1CF5-DFBBB099C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4F2945-230A-49B6-97DE-C0822E072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D3D02-BE2E-45A4-B02E-0DFFF7162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0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9E6CEE-7A53-9DC2-45A0-A63677EEC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39D2C6-C25F-F549-C3EF-A0EDB6951EF0}"/>
              </a:ext>
            </a:extLst>
          </p:cNvPr>
          <p:cNvSpPr txBox="1"/>
          <p:nvPr/>
        </p:nvSpPr>
        <p:spPr>
          <a:xfrm>
            <a:off x="160292" y="118912"/>
            <a:ext cx="11895583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Проекты, инициируемые жителями муниципального образования (проекты ТОС).</a:t>
            </a:r>
          </a:p>
          <a:p>
            <a:pPr algn="just">
              <a:spcAft>
                <a:spcPts val="800"/>
              </a:spcAft>
            </a:pPr>
            <a:r>
              <a:rPr lang="ru-RU" sz="1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Территориальное общественное самоуправления – это форма самоорганизации граждан по месту их жительства на части территории муниципального образования. Проекты ТОС – это инициативы, направленные на улучшение качества жизни людей на своей территории.</a:t>
            </a:r>
          </a:p>
          <a:p>
            <a:pPr algn="just"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таких проектов – обустройство и благоустройство места проживания (создание детских и спортивных площадок, организация мест отдыха, озеленение территории); создание и содержание инфраструктуры (ремонт дорог, организация водоснабжения, создание физкультурно-оздоровительных комплексов); сохранение культурно – исторического наследия (создание и реконструкция памятников и мемориальных комплексов, организация и проведение культурных мероприятий, соревнований, организация музейной деятельности); экологическая безопасность и охрана окружающей среды(ликвидация несанкционированных свалок, строительство накопителей твердых бытовых отходов, организация раздельного сбора мусора).</a:t>
            </a:r>
          </a:p>
        </p:txBody>
      </p:sp>
    </p:spTree>
    <p:extLst>
      <p:ext uri="{BB962C8B-B14F-4D97-AF65-F5344CB8AC3E}">
        <p14:creationId xmlns:p14="http://schemas.microsoft.com/office/powerpoint/2010/main" val="10446223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2025-08-05T04:17:49Z</dcterms:created>
  <dcterms:modified xsi:type="dcterms:W3CDTF">2025-08-05T04:18:18Z</dcterms:modified>
</cp:coreProperties>
</file>