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2121B-5DB2-DBCB-F255-7A8BFC549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44825B-3F0A-77DF-0A29-D14C1368C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43281-76FE-0505-8ACF-846D9FA2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01D91B-3254-DDF1-F1FD-6EA2F72FC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039B4-3821-78FA-3164-23B7066D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39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286F4-45C7-533F-C3D5-A7014F34B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E98716-4058-028F-D7FD-90BE3C2DB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4CEC11-31C0-229E-E384-836247D97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1B3BDF-4142-2F42-D10D-208E37486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BF0DF2-15CC-1368-9AA3-87A3E30F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1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1F7D8-7FEE-FDE4-7F32-2D960DC23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41FB3F-B8E6-AAEC-5CB9-441E8B262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5D5D1B-6378-DFDA-35C6-189868FDC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2068A0-4096-FB29-D88E-35D0FC3E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F62DF4-A7F2-FADA-C6ED-FDB7D7BE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05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DC643-81A8-6C37-1CFD-FB748214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F76020-C0F6-79E1-0744-F2BCEEDA0F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AAC38A-BBE0-EFEA-3278-E7C3D37D3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8B9AEE-44C0-56BD-FED0-CDCD76C8E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416B9F-390A-70F3-4F84-CF9320268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32DA79-10F6-286A-590A-79E58AD38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5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DA126-1731-F994-5300-E65CDD5A6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E013E6-431F-CADE-B812-EAFBD00A6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313D32-CB14-AE09-E019-E397AB770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73C055-4753-9739-2EE9-F818A1240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D90E8E7-6901-2611-C155-9B41F13EA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BDE721E-E86C-CF65-A0E7-CEE820E1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2FD517-31F5-CE89-D582-B0F97E020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382D5D-1482-BF3B-1F1D-3560A003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1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15B36-54A4-26F2-69DD-B73C478E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E8F703-12CF-4B8B-8ACA-7789EA3D5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D3B2F88-D82C-CC3B-2AA5-14C948AFD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D36D5E-EA65-C280-5F89-72257727D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08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A44A97-5EB5-D695-C28A-C6A9B86E9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BA1F708-6099-1690-684C-03EF3CD1A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3E04B8-CCC9-8026-DDBE-90DBD46E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70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172AF-D601-0000-06FD-3927CFF0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3EFFB2-F374-4771-5508-EFE393A8A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B5E449-504C-1F0E-B093-A0E8D0162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2ED046-06EE-3D5F-7435-3A88C61A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F8A01F-9EEA-550B-F325-49C2FCCF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36D3F5-C020-8AA2-53DD-E288B822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48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CF972-FD82-D0FC-A1D9-A5CBCB85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A0D525-E406-B963-9579-0F573A5F7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A05A8B-1355-D9CF-A6BE-BEB8F4A68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43F813-BD38-F886-A209-CF12A2002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134A98-4E2B-366F-35F9-6C187BD4B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948020-929E-A4F6-D5BD-D50B09CE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7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EE497-0C4D-9572-2FA3-AA33D6BF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86DA09-3854-FBAC-F1AE-33B7070F5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B56B8C-516E-0460-380F-8FBFA193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D32DFC-325C-F5A2-2EC2-EC48F231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BB78C0-1A86-634A-1076-F3CDF0EA5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464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4C2EC0-3462-C4E8-646D-614F07870C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73D16B-B727-69CB-4F30-B7BAC0BFF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92B2C6-6070-4E20-8A49-2C5EF03D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6FB293-06E3-BBC2-5634-2F42CAB05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FFCCEC-225F-A2A8-E2E2-D8A8FF414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35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D1376-EFD6-4E83-5FCD-58B9759C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7C7E66-3129-6B05-6027-D9DD5DD10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CDF3EB-988B-A716-BE7C-6DA337E3F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FFC3F-C5A5-412F-86EA-B6FBA8525E57}" type="datetimeFigureOut">
              <a:rPr lang="ru-RU" smtClean="0"/>
              <a:t>20.08.2025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8CD824-BAB0-E5D6-58AC-A5F2D462D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6486A1-D331-4984-A5EC-CD9711542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271DC-05C1-464F-AA95-3675D7AF3D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76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60ECB1-C56A-46CB-4327-4BF84EC7A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13F1BE-F0EE-9616-32C0-9A05204B2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658"/>
            <a:ext cx="12192000" cy="622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4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03591F-4941-6CEC-4314-F310B7728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1590"/>
            <a:ext cx="12192000" cy="629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01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Широкоэкранный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2025-01-27T22:47:57Z</dcterms:created>
  <dcterms:modified xsi:type="dcterms:W3CDTF">2025-08-20T04:25:18Z</dcterms:modified>
</cp:coreProperties>
</file>