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8" r:id="rId2"/>
    <p:sldId id="379" r:id="rId3"/>
    <p:sldId id="391" r:id="rId4"/>
    <p:sldId id="384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F78C3A-7CD3-DDD9-A415-CCD4B00E07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743F06-4DB1-34DF-9CEB-8300811EAA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AFD5F8-7AA7-BB35-3A22-25266CFE4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F839-7D80-4B40-9DF2-57FA9EB00C9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914BC5-6E1D-BA75-E573-A8A22A8E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DF54E9-60FF-36CC-0BEE-7B0A548DE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5E88D-6A0E-45F6-A526-24B05486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371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97E8C6-BEDA-B9CC-F643-21A1084B1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29F631-C1D8-177B-EECF-6583F3482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A41805-A25E-D1D8-9A5B-FF94DC23D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F839-7D80-4B40-9DF2-57FA9EB00C9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125624-EBE1-507F-EB20-8B3BE9300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EA2772-9210-96F0-C871-B528E8E46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5E88D-6A0E-45F6-A526-24B05486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76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17D49D-3208-A881-2AA0-DB2E62320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967ABE-15BB-8EEC-F8D0-91ABC5358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995E64-256E-6465-2511-263A3F571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F839-7D80-4B40-9DF2-57FA9EB00C9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9C2D1C-F459-3EE0-BE65-651814671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1941BA-5DB3-EE51-5341-B165EB1BC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5E88D-6A0E-45F6-A526-24B05486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759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037C4D-411A-3FC1-C17A-005CC9A5D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1157BE-6CA2-5E6E-19F3-AE37EC5AFC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5CA5DCD-BF16-E809-25A5-312709C2D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EAD9D4-EC5C-515C-AF6E-449F9FECD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F839-7D80-4B40-9DF2-57FA9EB00C9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1CC0CCF-8EE1-127A-2740-2DAF900CC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FD6C55-7D53-A344-D96A-6A03CF0C1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5E88D-6A0E-45F6-A526-24B05486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823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EDB95F-77A9-C071-8E02-159DC3AAE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C41764-3C8D-4E4E-BA76-642267810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59FED0-EE66-CDF9-44F9-3D6B624353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38A660C-FC6D-2B21-BD22-61EB71CDCB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DD853CE-BB53-7D15-D8DD-BA604F8E45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F12B20E-7238-DFA8-CA93-57570F8FB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F839-7D80-4B40-9DF2-57FA9EB00C9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F3E5AE8-84E1-CB31-0CDF-A5C0DE340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72673F1-6FE9-9324-786A-64D7B5789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5E88D-6A0E-45F6-A526-24B05486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222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53BE7A-4DC3-8D20-4334-3FE6E9060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AE5D90-D282-E924-CB29-2BF2B37D9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F839-7D80-4B40-9DF2-57FA9EB00C9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3A743F4-488C-7BE8-8AAF-6C35C7194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7B577CD-D1D4-E241-2605-0893AC4E9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5E88D-6A0E-45F6-A526-24B05486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514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C666BDD-3C18-5840-AC34-A84D02D7A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F839-7D80-4B40-9DF2-57FA9EB00C9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A45FFD9-8BC5-BA87-767D-DD9A6A0ED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557A757-428C-96D0-D64C-4E5C0C74C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5E88D-6A0E-45F6-A526-24B05486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006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2905B8-2F20-E570-8201-BF6946163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369FB0-8257-269C-8D1B-96DF322B3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646D56D-ACF2-2F60-862B-07BCAAAA56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4E29936-F460-9748-21E9-9D16227A9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F839-7D80-4B40-9DF2-57FA9EB00C9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AA632E-5A57-1C74-D301-154784329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6443F61-AD85-F54C-0261-9685DCB07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5E88D-6A0E-45F6-A526-24B05486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163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F9608-2D00-AFD3-7F37-7F2F0CABB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445E3C9-A375-3901-A07F-B4B9FC37B9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0C3275A-B67C-70D6-DCA9-5588E5A446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BAD47FF-A173-8665-267A-4670AA0E0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F839-7D80-4B40-9DF2-57FA9EB00C9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E11E96B-2838-6A0A-19D3-DE3E23F3E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2D68A2-7B06-694E-D1F3-CFAC55970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5E88D-6A0E-45F6-A526-24B05486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29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F9B6B7-88E2-AAE7-F71F-91942AD9D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875E697-3141-59DF-E71D-5B6D8E022B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979D10-87B9-4609-DDDE-419763996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F839-7D80-4B40-9DF2-57FA9EB00C9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A1910A-B093-4CE8-EEEB-D419148AF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6C3DAC-845F-AA4A-EF02-208180BBB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5E88D-6A0E-45F6-A526-24B05486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138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F31A71F-C62A-9829-D294-2A2FE9ADBC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ABA27E7-9DA2-4414-B026-04FA020502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810FEA-7929-66EE-BAE0-CD07F4981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EF839-7D80-4B40-9DF2-57FA9EB00C9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083A7B-1814-386F-1543-386811A0F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40579B-EBEF-BA4F-E2F2-D5E2AD3B7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5E88D-6A0E-45F6-A526-24B05486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688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32E856-9F53-1198-BAB3-FA0C5A861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4E3EB4-DC72-2351-6861-7A7560C714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DE7FBA-EDA7-434A-EAAA-D170FB751D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EF839-7D80-4B40-9DF2-57FA9EB00C97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EF63DB-12D7-73B2-D716-4220187A00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FC0D46-96AC-E5DE-D418-BBEE47B83A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5E88D-6A0E-45F6-A526-24B054860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764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4B210C-E35B-A933-2456-CAB9FD5FAA7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FBA4BF-1FB8-9112-33A4-E2E3405A33F6}"/>
              </a:ext>
            </a:extLst>
          </p:cNvPr>
          <p:cNvSpPr txBox="1"/>
          <p:nvPr/>
        </p:nvSpPr>
        <p:spPr>
          <a:xfrm>
            <a:off x="2187429" y="0"/>
            <a:ext cx="6713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– значимые проекты, реализованные в 2023 году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371F2F-8E92-3F02-6B1E-EAD6094B97DE}"/>
              </a:ext>
            </a:extLst>
          </p:cNvPr>
          <p:cNvSpPr txBox="1"/>
          <p:nvPr/>
        </p:nvSpPr>
        <p:spPr>
          <a:xfrm>
            <a:off x="313343" y="2420517"/>
            <a:ext cx="50397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ООО «ЮДЖИН ГРУПП» 26.06.2023г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1910720 руб. (местный бюджет).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29728" y="336279"/>
            <a:ext cx="32780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Ангар для хранения спортивного оборудования и инвентаря, с. Анучино, ул. Лазо, 4 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8C9CF24-2D3D-C6E5-4F86-B7E2810C80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97" y="727796"/>
            <a:ext cx="2722554" cy="1506445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4245261" y="388991"/>
            <a:ext cx="243368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Сети водоотведения с. </a:t>
            </a:r>
            <a:r>
              <a:rPr lang="ru-RU" sz="11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Тихоречное</a:t>
            </a:r>
            <a:r>
              <a:rPr lang="ru-RU" sz="11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103B554-B445-1ACD-51C2-F36987874B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936" y="891589"/>
            <a:ext cx="2109008" cy="136853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1371F2F-8E92-3F02-6B1E-EAD6094B97DE}"/>
              </a:ext>
            </a:extLst>
          </p:cNvPr>
          <p:cNvSpPr txBox="1"/>
          <p:nvPr/>
        </p:nvSpPr>
        <p:spPr>
          <a:xfrm>
            <a:off x="6581871" y="847634"/>
            <a:ext cx="50397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систем  водоотведения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с.Тихоречное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 27.03.2023г с ООО «Круг».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23106451,20 руб., в том числе:</a:t>
            </a:r>
          </a:p>
          <a:p>
            <a:pPr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22875386,69 руб. (краевой бюджет);</a:t>
            </a:r>
          </a:p>
          <a:p>
            <a:pPr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231064,51 руб. (местный бюджет).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A58AFA5-3564-050A-9E95-80251BCE5D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12" y="2912087"/>
            <a:ext cx="1721839" cy="1194087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379081" y="2913654"/>
            <a:ext cx="372730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Капитальный ремонт кровли здания ДЮСШ с.Анучино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371F2F-8E92-3F02-6B1E-EAD6094B97DE}"/>
              </a:ext>
            </a:extLst>
          </p:cNvPr>
          <p:cNvSpPr txBox="1"/>
          <p:nvPr/>
        </p:nvSpPr>
        <p:spPr>
          <a:xfrm>
            <a:off x="2377931" y="3303287"/>
            <a:ext cx="403149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крыши здания МБУ дополнительного образования ДЮСШ с.Анучино ул.Юзефовича 2а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 217.07.2023г с ООО Приморская ремонтная строительная компания».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1432304,90 руб. (местный бюджет).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3EDC9FC-B7BF-0814-8B0E-FF5485300C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261" y="2886162"/>
            <a:ext cx="2393384" cy="1478804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8788507" y="2767007"/>
            <a:ext cx="247375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Сети водоотведения с. </a:t>
            </a:r>
            <a:r>
              <a:rPr lang="ru-RU" sz="11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Чернышевка</a:t>
            </a:r>
            <a:endParaRPr lang="ru-RU" sz="11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371F2F-8E92-3F02-6B1E-EAD6094B97DE}"/>
              </a:ext>
            </a:extLst>
          </p:cNvPr>
          <p:cNvSpPr txBox="1"/>
          <p:nvPr/>
        </p:nvSpPr>
        <p:spPr>
          <a:xfrm>
            <a:off x="8712596" y="3096253"/>
            <a:ext cx="325224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систем  водоотведения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ул.Лермонтова.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 15.06.2023г 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ООО «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Примводоканалналадка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»».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7445628 руб., в том числе:</a:t>
            </a:r>
          </a:p>
          <a:p>
            <a:pPr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6277399,87 руб. (краевой бюджет);</a:t>
            </a:r>
          </a:p>
          <a:p>
            <a:pPr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1168228,13 руб. (местный бюджет).</a:t>
            </a:r>
          </a:p>
        </p:txBody>
      </p:sp>
    </p:spTree>
    <p:extLst>
      <p:ext uri="{BB962C8B-B14F-4D97-AF65-F5344CB8AC3E}">
        <p14:creationId xmlns:p14="http://schemas.microsoft.com/office/powerpoint/2010/main" val="3087547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3FFBE84-528E-52CA-FA34-C838859652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211F281-E563-F488-E48A-F8304FEF5B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r="22316" b="6236"/>
          <a:stretch/>
        </p:blipFill>
        <p:spPr>
          <a:xfrm>
            <a:off x="7018186" y="892161"/>
            <a:ext cx="1672272" cy="19916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6409092-772A-FF43-7834-888FE6262E06}"/>
              </a:ext>
            </a:extLst>
          </p:cNvPr>
          <p:cNvSpPr txBox="1"/>
          <p:nvPr/>
        </p:nvSpPr>
        <p:spPr>
          <a:xfrm>
            <a:off x="8949252" y="469944"/>
            <a:ext cx="288619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Ремонт и очистка общественных колодцев.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787A0D-AF4E-F799-0E86-ECE8F46F19DB}"/>
              </a:ext>
            </a:extLst>
          </p:cNvPr>
          <p:cNvSpPr txBox="1"/>
          <p:nvPr/>
        </p:nvSpPr>
        <p:spPr>
          <a:xfrm>
            <a:off x="8893833" y="989871"/>
            <a:ext cx="30991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23.05.2023г заключен с ООО «Приморская ремонтная строительная компания»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853230,24 руб. (местный бюджет).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Отремонтированы колодцы всего 9 колодцев:</a:t>
            </a:r>
          </a:p>
          <a:p>
            <a:pPr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с.Новотроицкое (1);</a:t>
            </a:r>
          </a:p>
          <a:p>
            <a:pPr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с..Анучино (2);</a:t>
            </a:r>
          </a:p>
          <a:p>
            <a:pPr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с.Ауровка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(1);</a:t>
            </a:r>
          </a:p>
          <a:p>
            <a:pPr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с.Орловка (1);</a:t>
            </a:r>
          </a:p>
          <a:p>
            <a:pPr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с.Пухово (2);</a:t>
            </a:r>
          </a:p>
          <a:p>
            <a:pPr>
              <a:buFontTx/>
              <a:buChar char="-"/>
            </a:pP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(1);</a:t>
            </a:r>
          </a:p>
          <a:p>
            <a:pPr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С.С.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Шекляево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(1).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FBA4BF-1FB8-9112-33A4-E2E3405A33F6}"/>
              </a:ext>
            </a:extLst>
          </p:cNvPr>
          <p:cNvSpPr txBox="1"/>
          <p:nvPr/>
        </p:nvSpPr>
        <p:spPr>
          <a:xfrm>
            <a:off x="2170176" y="138022"/>
            <a:ext cx="6713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– значимые проекты, реализованные в 2023 году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C7C1D65-2518-698E-2FC7-B9C6D4EA37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44" y="520717"/>
            <a:ext cx="2323367" cy="248990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6409092-772A-FF43-7834-888FE6262E06}"/>
              </a:ext>
            </a:extLst>
          </p:cNvPr>
          <p:cNvSpPr txBox="1"/>
          <p:nvPr/>
        </p:nvSpPr>
        <p:spPr>
          <a:xfrm>
            <a:off x="2951017" y="501574"/>
            <a:ext cx="414529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Ремонт автомобильных дорог местного значения.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A0D-AF4E-F799-0E86-ECE8F46F19DB}"/>
              </a:ext>
            </a:extLst>
          </p:cNvPr>
          <p:cNvSpPr txBox="1"/>
          <p:nvPr/>
        </p:nvSpPr>
        <p:spPr>
          <a:xfrm>
            <a:off x="2750304" y="805840"/>
            <a:ext cx="418533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05.05.2023г заключен с ИП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Власкин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Н.С. 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4691334,8руб.(местный бюджет )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Отремонтированы дороги: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Анучино, ул.Чапаева, ул.Центральная – 974,4 пм.</a:t>
            </a:r>
          </a:p>
          <a:p>
            <a:pPr marL="171450" indent="-17145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10.10.2023г заключен с ИП Демин Н.Ю.</a:t>
            </a:r>
          </a:p>
          <a:p>
            <a:pPr marL="171450" indent="-17145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4389817,91 руб. (местный бюджет)</a:t>
            </a:r>
          </a:p>
          <a:p>
            <a:pPr marL="171450" indent="-171450">
              <a:buFontTx/>
              <a:buChar char="-"/>
            </a:pP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с.Таежка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ул.Садовая, 2я Садовая, Сахарова, Ветеранов;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ул.Полевая – 2818 пм.</a:t>
            </a:r>
          </a:p>
          <a:p>
            <a:pPr marL="171450" indent="-17145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03.07.2023г заключен с ИП Микаелян Р.А.</a:t>
            </a:r>
          </a:p>
          <a:p>
            <a:pPr marL="171450" indent="-17145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3681757 руб. (местный бюджет)</a:t>
            </a:r>
          </a:p>
          <a:p>
            <a:pPr marL="171450" indent="-171450">
              <a:buFontTx/>
              <a:buChar char="-"/>
            </a:pP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с.Ильмаковка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ул.Центральная, Подгорная; с.Смольное ул.Торговая – 1724 пм.</a:t>
            </a:r>
          </a:p>
          <a:p>
            <a:pPr marL="171450" indent="-17145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11.08.2023г заключен с ИП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Казарян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А.Р.</a:t>
            </a:r>
          </a:p>
          <a:p>
            <a:pPr marL="171450" indent="-17145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14709092,50руб., в том числе: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5000000руб (краевой бюджет)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9709092,50руб.(местный бюджет).</a:t>
            </a:r>
          </a:p>
          <a:p>
            <a:pPr marL="171450" indent="-17145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Отремонтированы дороги:</a:t>
            </a:r>
          </a:p>
          <a:p>
            <a:pPr marL="171450" indent="-17145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-с.Анучино ул.Чкалова и Гоголя.</a:t>
            </a:r>
          </a:p>
          <a:p>
            <a:pPr marL="171450" indent="-171450"/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0CDFA63-3D77-453E-BE90-F6198BC892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98" y="3957346"/>
            <a:ext cx="2289910" cy="260735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6409092-772A-FF43-7834-888FE6262E06}"/>
              </a:ext>
            </a:extLst>
          </p:cNvPr>
          <p:cNvSpPr txBox="1"/>
          <p:nvPr/>
        </p:nvSpPr>
        <p:spPr>
          <a:xfrm>
            <a:off x="2896382" y="4018276"/>
            <a:ext cx="414529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Устройство уличного освещения.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787A0D-AF4E-F799-0E86-ECE8F46F19DB}"/>
              </a:ext>
            </a:extLst>
          </p:cNvPr>
          <p:cNvSpPr txBox="1"/>
          <p:nvPr/>
        </p:nvSpPr>
        <p:spPr>
          <a:xfrm>
            <a:off x="2881096" y="4443312"/>
            <a:ext cx="506232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Контракты от 16.05.2023г, от 09.10.2023г, от 17.10. 2023г заключены с ИП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Шеенков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Н.Л.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контрактов – 12460914,74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числе:</a:t>
            </a:r>
          </a:p>
          <a:p>
            <a:pPr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1049851,02 руб. (краевой бюджет);</a:t>
            </a:r>
          </a:p>
          <a:p>
            <a:pPr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5273063,72 руб. (местный бюджет )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по устройству уличного освещения проведены:</a:t>
            </a:r>
          </a:p>
          <a:p>
            <a:pPr>
              <a:buFontTx/>
              <a:buChar char="-"/>
            </a:pP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с.Гродеково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ул.Центральная;</a:t>
            </a:r>
          </a:p>
          <a:p>
            <a:pPr>
              <a:buFontTx/>
              <a:buChar char="-"/>
            </a:pP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ул.Пролетарская;</a:t>
            </a:r>
          </a:p>
          <a:p>
            <a:pPr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с.Анучино, ул.Петровского, 50 лет ВЛКСМ;</a:t>
            </a:r>
          </a:p>
          <a:p>
            <a:pPr>
              <a:buFontTx/>
              <a:buChar char="-"/>
            </a:pP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с.Новогордеевка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улПартизан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с.Гражданка,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ул.Луцкого,Мира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Кирова;</a:t>
            </a:r>
          </a:p>
          <a:p>
            <a:pPr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С.Пухово, ул.Школьная</a:t>
            </a:r>
          </a:p>
        </p:txBody>
      </p:sp>
    </p:spTree>
    <p:extLst>
      <p:ext uri="{BB962C8B-B14F-4D97-AF65-F5344CB8AC3E}">
        <p14:creationId xmlns:p14="http://schemas.microsoft.com/office/powerpoint/2010/main" val="3289355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3FFBE84-528E-52CA-FA34-C838859652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64921" y="215986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Благоустройство </a:t>
            </a:r>
            <a:b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общественных и придомовых территорий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F6D6E2-4EE2-96AA-C0E4-1135A47C59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85" y="924238"/>
            <a:ext cx="2351322" cy="16636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409092-772A-FF43-7834-888FE6262E06}"/>
              </a:ext>
            </a:extLst>
          </p:cNvPr>
          <p:cNvSpPr txBox="1"/>
          <p:nvPr/>
        </p:nvSpPr>
        <p:spPr>
          <a:xfrm>
            <a:off x="4397378" y="774744"/>
            <a:ext cx="414529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Благоустройство дворовых территорий многоквартирных</a:t>
            </a:r>
            <a:r>
              <a:rPr kumimoji="0" lang="ru-RU" sz="11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домов. – с.Анучино </a:t>
            </a:r>
            <a:r>
              <a:rPr kumimoji="0" lang="ru-RU" sz="11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ул.Банивура</a:t>
            </a:r>
            <a:r>
              <a:rPr kumimoji="0" lang="ru-RU" sz="11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10 – 10а.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87A0D-AF4E-F799-0E86-ECE8F46F19DB}"/>
              </a:ext>
            </a:extLst>
          </p:cNvPr>
          <p:cNvSpPr txBox="1"/>
          <p:nvPr/>
        </p:nvSpPr>
        <p:spPr>
          <a:xfrm>
            <a:off x="3139888" y="1398188"/>
            <a:ext cx="76258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07.02.2023г заключен с ИП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Казарян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А.Р.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1790199руб., в том числе: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-1772297,01руб.(краевой бюджет);</a:t>
            </a:r>
          </a:p>
          <a:p>
            <a:pPr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17901,99руб.(местный бюджет).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виды работ – устройство асфальтового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покрытия,установка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бортовых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камней,установка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малых архитектурных форм (уличная скамья-6шт. И урна металлическая – 4шт.),устройство насыпных клумб.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Объект 3">
            <a:extLst>
              <a:ext uri="{FF2B5EF4-FFF2-40B4-BE49-F238E27FC236}">
                <a16:creationId xmlns:a16="http://schemas.microsoft.com/office/drawing/2014/main" id="{9A3F72D3-D01A-5E4F-44D9-F6D7D1091F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80" y="2786333"/>
            <a:ext cx="1988167" cy="174253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6409092-772A-FF43-7834-888FE6262E06}"/>
              </a:ext>
            </a:extLst>
          </p:cNvPr>
          <p:cNvSpPr txBox="1"/>
          <p:nvPr/>
        </p:nvSpPr>
        <p:spPr>
          <a:xfrm>
            <a:off x="2470812" y="2859461"/>
            <a:ext cx="414529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Благоустройство общественной территории, устройство пешеходной дорожки, устройство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очвещения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с.Гражданка, ул.Юбилейная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787A0D-AF4E-F799-0E86-ECE8F46F19DB}"/>
              </a:ext>
            </a:extLst>
          </p:cNvPr>
          <p:cNvSpPr txBox="1"/>
          <p:nvPr/>
        </p:nvSpPr>
        <p:spPr>
          <a:xfrm>
            <a:off x="2464152" y="3517411"/>
            <a:ext cx="42903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13.02.2023г заключен с ИП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Казарян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А.Р.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1090738,50руб., в том числе: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-1079831,12руб.(краевой бюджет);</a:t>
            </a:r>
          </a:p>
          <a:p>
            <a:pPr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10907,38руб.(местный бюджет).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виды работ – благоустройство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территории,устройство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асфальтового покрытия и электроосвещения.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097EFFF-CF52-97B5-FF20-C5507781A6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596" y="2839571"/>
            <a:ext cx="2099095" cy="17669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6409092-772A-FF43-7834-888FE6262E06}"/>
              </a:ext>
            </a:extLst>
          </p:cNvPr>
          <p:cNvSpPr txBox="1"/>
          <p:nvPr/>
        </p:nvSpPr>
        <p:spPr>
          <a:xfrm>
            <a:off x="8848959" y="2830705"/>
            <a:ext cx="315901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Благоустройство общественной территории, установка детской площадки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с.Корниловка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ул.Полтавская 24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87A0D-AF4E-F799-0E86-ECE8F46F19DB}"/>
              </a:ext>
            </a:extLst>
          </p:cNvPr>
          <p:cNvSpPr txBox="1"/>
          <p:nvPr/>
        </p:nvSpPr>
        <p:spPr>
          <a:xfrm>
            <a:off x="6645088" y="4704981"/>
            <a:ext cx="42903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10.04.2023г заключен с ООО «НЬЮ СИТИ ДВ»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1187792,08руб., в том числе: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-616274,13руб.(краевой бюджет);</a:t>
            </a:r>
          </a:p>
          <a:p>
            <a:pPr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571517,95руб.(местный бюджет).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виды работ – планировка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территории,устройство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покрытия, установка тротуарных бордюр, установка оборудования (спортивный комплекс «скалолаз», уличная скамья, урна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063A9E8-4529-EF9E-C763-08D50658F4C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4582" y="326698"/>
            <a:ext cx="104695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«Памятник партизанам, погибшим в 1922г. в боях с японо-американскими империалистами», с. Анучино - сохранение объекта культурного наследия регионального значения (памятников истории и культуры) народов Российской Федерации и благоустройство территории </a:t>
            </a:r>
          </a:p>
        </p:txBody>
      </p:sp>
      <p:pic>
        <p:nvPicPr>
          <p:cNvPr id="4" name="Объект 13">
            <a:extLst>
              <a:ext uri="{FF2B5EF4-FFF2-40B4-BE49-F238E27FC236}">
                <a16:creationId xmlns:a16="http://schemas.microsoft.com/office/drawing/2014/main" id="{54BE91BF-4F17-8092-BC5F-A802FAE0E3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08" y="972132"/>
            <a:ext cx="4261809" cy="27544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787A0D-AF4E-F799-0E86-ECE8F46F19DB}"/>
              </a:ext>
            </a:extLst>
          </p:cNvPr>
          <p:cNvSpPr txBox="1"/>
          <p:nvPr/>
        </p:nvSpPr>
        <p:spPr>
          <a:xfrm>
            <a:off x="4977315" y="1027252"/>
            <a:ext cx="658208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расположен с.Анучино приимерно50м на запад от жилого здания по адресу: ул.Лазо 12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Контракты от 03.03.2023г заключен с ООО «Турмалин – Проект» и от 25.08.2023г с ООО «Юджин групп»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стоимость контрактов составляет 18409465,48руб., в том числе: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-15807240,03руб.(краевой бюджет);</a:t>
            </a:r>
          </a:p>
          <a:p>
            <a:pPr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2602225,45руб.(местный бюджет).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виды работ –  расширение площадки перед памятником, мощение площадки брусчаткой, установка парковых скамеек с урнами, устройство освещения, установка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леерного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ограждения, демонтаж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пмятника,восстановление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и облицовка бетонной поверхности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постамента,устройство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облицовка бетонного основания для мемориальной таблички, установка новой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скульптуры,установка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мемориальных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табличек,укладка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бордюра и гранитной площадки вокруг памятника.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923</Words>
  <Application>Microsoft Office PowerPoint</Application>
  <PresentationFormat>Широкоэкранный</PresentationFormat>
  <Paragraphs>88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2</cp:revision>
  <dcterms:created xsi:type="dcterms:W3CDTF">2025-08-18T01:10:35Z</dcterms:created>
  <dcterms:modified xsi:type="dcterms:W3CDTF">2025-08-18T02:34:38Z</dcterms:modified>
</cp:coreProperties>
</file>